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3556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44" strike="noStrike" sz="2200" u="none" kumimoji="0" normalizeH="0">
        <a:ln>
          <a:noFill/>
        </a:ln>
        <a:solidFill>
          <a:schemeClr val="accent1">
            <a:satOff val="74278"/>
            <a:lumOff val="-33241"/>
          </a:schemeClr>
        </a:solidFill>
        <a:effectLst/>
        <a:uFillTx/>
        <a:latin typeface="Graphik Medium"/>
        <a:ea typeface="Graphik Medium"/>
        <a:cs typeface="Graphik Medium"/>
        <a:sym typeface="Graphik Medium"/>
      </a:defRPr>
    </a:lvl1pPr>
    <a:lvl2pPr marL="0" marR="0" indent="457200" algn="ctr" defTabSz="3556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44" strike="noStrike" sz="2200" u="none" kumimoji="0" normalizeH="0">
        <a:ln>
          <a:noFill/>
        </a:ln>
        <a:solidFill>
          <a:schemeClr val="accent1">
            <a:satOff val="74278"/>
            <a:lumOff val="-33241"/>
          </a:schemeClr>
        </a:solidFill>
        <a:effectLst/>
        <a:uFillTx/>
        <a:latin typeface="Graphik Medium"/>
        <a:ea typeface="Graphik Medium"/>
        <a:cs typeface="Graphik Medium"/>
        <a:sym typeface="Graphik Medium"/>
      </a:defRPr>
    </a:lvl2pPr>
    <a:lvl3pPr marL="0" marR="0" indent="914400" algn="ctr" defTabSz="3556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44" strike="noStrike" sz="2200" u="none" kumimoji="0" normalizeH="0">
        <a:ln>
          <a:noFill/>
        </a:ln>
        <a:solidFill>
          <a:schemeClr val="accent1">
            <a:satOff val="74278"/>
            <a:lumOff val="-33241"/>
          </a:schemeClr>
        </a:solidFill>
        <a:effectLst/>
        <a:uFillTx/>
        <a:latin typeface="Graphik Medium"/>
        <a:ea typeface="Graphik Medium"/>
        <a:cs typeface="Graphik Medium"/>
        <a:sym typeface="Graphik Medium"/>
      </a:defRPr>
    </a:lvl3pPr>
    <a:lvl4pPr marL="0" marR="0" indent="1371600" algn="ctr" defTabSz="3556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44" strike="noStrike" sz="2200" u="none" kumimoji="0" normalizeH="0">
        <a:ln>
          <a:noFill/>
        </a:ln>
        <a:solidFill>
          <a:schemeClr val="accent1">
            <a:satOff val="74278"/>
            <a:lumOff val="-33241"/>
          </a:schemeClr>
        </a:solidFill>
        <a:effectLst/>
        <a:uFillTx/>
        <a:latin typeface="Graphik Medium"/>
        <a:ea typeface="Graphik Medium"/>
        <a:cs typeface="Graphik Medium"/>
        <a:sym typeface="Graphik Medium"/>
      </a:defRPr>
    </a:lvl4pPr>
    <a:lvl5pPr marL="0" marR="0" indent="1828800" algn="ctr" defTabSz="3556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44" strike="noStrike" sz="2200" u="none" kumimoji="0" normalizeH="0">
        <a:ln>
          <a:noFill/>
        </a:ln>
        <a:solidFill>
          <a:schemeClr val="accent1">
            <a:satOff val="74278"/>
            <a:lumOff val="-33241"/>
          </a:schemeClr>
        </a:solidFill>
        <a:effectLst/>
        <a:uFillTx/>
        <a:latin typeface="Graphik Medium"/>
        <a:ea typeface="Graphik Medium"/>
        <a:cs typeface="Graphik Medium"/>
        <a:sym typeface="Graphik Medium"/>
      </a:defRPr>
    </a:lvl5pPr>
    <a:lvl6pPr marL="0" marR="0" indent="2286000" algn="ctr" defTabSz="3556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44" strike="noStrike" sz="2200" u="none" kumimoji="0" normalizeH="0">
        <a:ln>
          <a:noFill/>
        </a:ln>
        <a:solidFill>
          <a:schemeClr val="accent1">
            <a:satOff val="74278"/>
            <a:lumOff val="-33241"/>
          </a:schemeClr>
        </a:solidFill>
        <a:effectLst/>
        <a:uFillTx/>
        <a:latin typeface="Graphik Medium"/>
        <a:ea typeface="Graphik Medium"/>
        <a:cs typeface="Graphik Medium"/>
        <a:sym typeface="Graphik Medium"/>
      </a:defRPr>
    </a:lvl6pPr>
    <a:lvl7pPr marL="0" marR="0" indent="2743200" algn="ctr" defTabSz="3556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44" strike="noStrike" sz="2200" u="none" kumimoji="0" normalizeH="0">
        <a:ln>
          <a:noFill/>
        </a:ln>
        <a:solidFill>
          <a:schemeClr val="accent1">
            <a:satOff val="74278"/>
            <a:lumOff val="-33241"/>
          </a:schemeClr>
        </a:solidFill>
        <a:effectLst/>
        <a:uFillTx/>
        <a:latin typeface="Graphik Medium"/>
        <a:ea typeface="Graphik Medium"/>
        <a:cs typeface="Graphik Medium"/>
        <a:sym typeface="Graphik Medium"/>
      </a:defRPr>
    </a:lvl7pPr>
    <a:lvl8pPr marL="0" marR="0" indent="3200400" algn="ctr" defTabSz="3556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44" strike="noStrike" sz="2200" u="none" kumimoji="0" normalizeH="0">
        <a:ln>
          <a:noFill/>
        </a:ln>
        <a:solidFill>
          <a:schemeClr val="accent1">
            <a:satOff val="74278"/>
            <a:lumOff val="-33241"/>
          </a:schemeClr>
        </a:solidFill>
        <a:effectLst/>
        <a:uFillTx/>
        <a:latin typeface="Graphik Medium"/>
        <a:ea typeface="Graphik Medium"/>
        <a:cs typeface="Graphik Medium"/>
        <a:sym typeface="Graphik Medium"/>
      </a:defRPr>
    </a:lvl8pPr>
    <a:lvl9pPr marL="0" marR="0" indent="3657600" algn="ctr" defTabSz="3556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44" strike="noStrike" sz="2200" u="none" kumimoji="0" normalizeH="0">
        <a:ln>
          <a:noFill/>
        </a:ln>
        <a:solidFill>
          <a:schemeClr val="accent1">
            <a:satOff val="74278"/>
            <a:lumOff val="-33241"/>
          </a:schemeClr>
        </a:solidFill>
        <a:effectLst/>
        <a:uFillTx/>
        <a:latin typeface="Graphik Medium"/>
        <a:ea typeface="Graphik Medium"/>
        <a:cs typeface="Graphik Medium"/>
        <a:sym typeface="Graphik Medium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Graphik Medium"/>
          <a:ea typeface="Graphik Medium"/>
          <a:cs typeface="Graphik Medium"/>
        </a:font>
        <a:srgbClr val="5E5E5E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ff" i="off">
        <a:font>
          <a:latin typeface="Graphik Medium"/>
          <a:ea typeface="Graphik Medium"/>
          <a:cs typeface="Graphik Medium"/>
        </a:font>
        <a:srgbClr val="5E5E5E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Graphik Medium"/>
          <a:ea typeface="Graphik Medium"/>
          <a:cs typeface="Graphik Medium"/>
        </a:font>
        <a:srgbClr val="5E5E5E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5E5E5E"/>
        </a:fontRef>
        <a:srgbClr val="5E5E5E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Graphik Medium"/>
          <a:ea typeface="Graphik Medium"/>
          <a:cs typeface="Graphik Medium"/>
        </a:font>
        <a:srgbClr val="5E5E5E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ff" i="off">
        <a:font>
          <a:latin typeface="Graphik Medium"/>
          <a:ea typeface="Graphik Medium"/>
          <a:cs typeface="Graphik Medium"/>
        </a:font>
        <a:srgbClr val="5E5E5E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84F64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Graphik Medium"/>
          <a:ea typeface="Graphik Medium"/>
          <a:cs typeface="Graphik Medium"/>
        </a:font>
        <a:srgbClr val="5E5E5E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84F64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Graphik Medium"/>
          <a:ea typeface="Graphik Medium"/>
          <a:cs typeface="Graphik Medium"/>
        </a:font>
        <a:srgbClr val="FFFFFF"/>
      </a:tcTxStyle>
      <a:tcStyle>
        <a:tcBdr>
          <a:left>
            <a:ln w="12700" cap="flat">
              <a:solidFill>
                <a:srgbClr val="084F64"/>
              </a:solidFill>
              <a:prstDash val="solid"/>
              <a:miter lim="400000"/>
            </a:ln>
          </a:left>
          <a:right>
            <a:ln w="12700" cap="flat">
              <a:solidFill>
                <a:srgbClr val="084F64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84F64"/>
              </a:solidFill>
              <a:prstDash val="solid"/>
              <a:miter lim="400000"/>
            </a:ln>
          </a:bottom>
          <a:insideH>
            <a:ln w="12700" cap="flat">
              <a:solidFill>
                <a:srgbClr val="084F64"/>
              </a:solidFill>
              <a:prstDash val="solid"/>
              <a:miter lim="400000"/>
            </a:ln>
          </a:insideH>
          <a:insideV>
            <a:ln w="12700" cap="flat">
              <a:solidFill>
                <a:srgbClr val="084F64"/>
              </a:solidFill>
              <a:prstDash val="solid"/>
              <a:miter lim="400000"/>
            </a:ln>
          </a:insideV>
        </a:tcBdr>
        <a:fill>
          <a:solidFill>
            <a:schemeClr val="accent1">
              <a:satOff val="3942"/>
              <a:lumOff val="17322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Graphik Medium"/>
          <a:ea typeface="Graphik Medium"/>
          <a:cs typeface="Graphik Medium"/>
        </a:font>
        <a:schemeClr val="accent6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F0EAF0"/>
          </a:solidFill>
        </a:fill>
      </a:tcStyle>
    </a:band2H>
    <a:firstCol>
      <a:tcTxStyle b="off" i="off">
        <a:font>
          <a:latin typeface="Graphik Medium"/>
          <a:ea typeface="Graphik Medium"/>
          <a:cs typeface="Graphik Medium"/>
        </a:font>
        <a:schemeClr val="accent6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84F64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Graphik Medium"/>
          <a:ea typeface="Graphik Medium"/>
          <a:cs typeface="Graphik Medium"/>
        </a:font>
        <a:schemeClr val="accent6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84F64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chemeClr val="accent6"/>
        </a:fontRef>
        <a:schemeClr val="accent6"/>
      </a:tcTxStyle>
      <a:tcStyle>
        <a:tcBdr>
          <a:left>
            <a:ln w="12700" cap="flat">
              <a:solidFill>
                <a:srgbClr val="084F64"/>
              </a:solidFill>
              <a:prstDash val="solid"/>
              <a:miter lim="400000"/>
            </a:ln>
          </a:left>
          <a:right>
            <a:ln w="12700" cap="flat">
              <a:solidFill>
                <a:srgbClr val="084F64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84F64"/>
              </a:solidFill>
              <a:prstDash val="solid"/>
              <a:miter lim="400000"/>
            </a:ln>
          </a:bottom>
          <a:insideH>
            <a:ln w="12700" cap="flat">
              <a:solidFill>
                <a:srgbClr val="084F64"/>
              </a:solidFill>
              <a:prstDash val="solid"/>
              <a:miter lim="400000"/>
            </a:ln>
          </a:insideH>
          <a:insideV>
            <a:ln w="12700" cap="flat">
              <a:solidFill>
                <a:srgbClr val="084F64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35454"/>
              <a:satOff val="2115"/>
              <a:lumOff val="45487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Graphik Medium"/>
          <a:ea typeface="Graphik Medium"/>
          <a:cs typeface="Graphik Medium"/>
        </a:font>
        <a:srgbClr val="2E4E61"/>
      </a:tcTxStyle>
      <a:tcStyle>
        <a:tcBdr>
          <a:left>
            <a:ln w="12700" cap="flat">
              <a:solidFill>
                <a:srgbClr val="3D3E3E"/>
              </a:solidFill>
              <a:prstDash val="solid"/>
              <a:miter lim="400000"/>
            </a:ln>
          </a:left>
          <a:right>
            <a:ln w="12700" cap="flat">
              <a:solidFill>
                <a:srgbClr val="3D3E3E"/>
              </a:solidFill>
              <a:prstDash val="solid"/>
              <a:miter lim="400000"/>
            </a:ln>
          </a:right>
          <a:top>
            <a:ln w="12700" cap="flat">
              <a:solidFill>
                <a:srgbClr val="3D3E3E"/>
              </a:solidFill>
              <a:prstDash val="solid"/>
              <a:miter lim="400000"/>
            </a:ln>
          </a:top>
          <a:bottom>
            <a:ln w="12700" cap="flat">
              <a:solidFill>
                <a:srgbClr val="3D3E3E"/>
              </a:solidFill>
              <a:prstDash val="solid"/>
              <a:miter lim="400000"/>
            </a:ln>
          </a:bottom>
          <a:insideH>
            <a:ln w="12700" cap="flat">
              <a:solidFill>
                <a:srgbClr val="3D3E3E"/>
              </a:solidFill>
              <a:prstDash val="solid"/>
              <a:miter lim="400000"/>
            </a:ln>
          </a:insideH>
          <a:insideV>
            <a:ln w="12700" cap="flat">
              <a:solidFill>
                <a:srgbClr val="3D3E3E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BEBEB"/>
          </a:solidFill>
        </a:fill>
      </a:tcStyle>
    </a:band2H>
    <a:firstCol>
      <a:tcTxStyle b="off" i="off">
        <a:font>
          <a:latin typeface="Graphik Medium"/>
          <a:ea typeface="Graphik Medium"/>
          <a:cs typeface="Graphik Medium"/>
        </a:font>
        <a:srgbClr val="2E4E61"/>
      </a:tcTxStyle>
      <a:tcStyle>
        <a:tcBdr>
          <a:left>
            <a:ln w="12700" cap="flat">
              <a:solidFill>
                <a:srgbClr val="3D3E3E"/>
              </a:solidFill>
              <a:prstDash val="solid"/>
              <a:miter lim="400000"/>
            </a:ln>
          </a:left>
          <a:right>
            <a:ln w="25400" cap="flat">
              <a:solidFill>
                <a:srgbClr val="3D3E3E"/>
              </a:solidFill>
              <a:prstDash val="solid"/>
              <a:miter lim="400000"/>
            </a:ln>
          </a:right>
          <a:top>
            <a:ln w="12700" cap="flat">
              <a:solidFill>
                <a:srgbClr val="3D3E3E"/>
              </a:solidFill>
              <a:prstDash val="solid"/>
              <a:miter lim="400000"/>
            </a:ln>
          </a:top>
          <a:bottom>
            <a:ln w="12700" cap="flat">
              <a:solidFill>
                <a:srgbClr val="3D3E3E"/>
              </a:solidFill>
              <a:prstDash val="solid"/>
              <a:miter lim="400000"/>
            </a:ln>
          </a:bottom>
          <a:insideH>
            <a:ln w="12700" cap="flat">
              <a:solidFill>
                <a:srgbClr val="3D3E3E"/>
              </a:solidFill>
              <a:prstDash val="solid"/>
              <a:miter lim="400000"/>
            </a:ln>
          </a:insideH>
          <a:insideV>
            <a:ln w="12700" cap="flat">
              <a:solidFill>
                <a:srgbClr val="3D3E3E"/>
              </a:solidFill>
              <a:prstDash val="solid"/>
              <a:miter lim="400000"/>
            </a:ln>
          </a:insideV>
        </a:tcBdr>
        <a:fill>
          <a:solidFill>
            <a:srgbClr val="DBE6A5"/>
          </a:solidFill>
        </a:fill>
      </a:tcStyle>
    </a:firstCol>
    <a:lastRow>
      <a:tcTxStyle b="off" i="off">
        <a:font>
          <a:latin typeface="Graphik Medium"/>
          <a:ea typeface="Graphik Medium"/>
          <a:cs typeface="Graphik Medium"/>
        </a:font>
        <a:srgbClr val="2E4E61"/>
      </a:tcTxStyle>
      <a:tcStyle>
        <a:tcBdr>
          <a:left>
            <a:ln w="12700" cap="flat">
              <a:solidFill>
                <a:srgbClr val="3D3E3E"/>
              </a:solidFill>
              <a:prstDash val="solid"/>
              <a:miter lim="400000"/>
            </a:ln>
          </a:left>
          <a:right>
            <a:ln w="12700" cap="flat">
              <a:solidFill>
                <a:srgbClr val="3D3E3E"/>
              </a:solidFill>
              <a:prstDash val="solid"/>
              <a:miter lim="400000"/>
            </a:ln>
          </a:right>
          <a:top>
            <a:ln w="25400" cap="flat">
              <a:solidFill>
                <a:srgbClr val="3D3E3E"/>
              </a:solidFill>
              <a:prstDash val="solid"/>
              <a:miter lim="400000"/>
            </a:ln>
          </a:top>
          <a:bottom>
            <a:ln w="12700" cap="flat">
              <a:solidFill>
                <a:srgbClr val="3D3E3E"/>
              </a:solidFill>
              <a:prstDash val="solid"/>
              <a:miter lim="400000"/>
            </a:ln>
          </a:bottom>
          <a:insideH>
            <a:ln w="12700" cap="flat">
              <a:solidFill>
                <a:srgbClr val="3D3E3E"/>
              </a:solidFill>
              <a:prstDash val="solid"/>
              <a:miter lim="400000"/>
            </a:ln>
          </a:insideH>
          <a:insideV>
            <a:ln w="12700" cap="flat">
              <a:solidFill>
                <a:srgbClr val="3D3E3E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Graphik Medium"/>
          <a:ea typeface="Graphik Medium"/>
          <a:cs typeface="Graphik Medium"/>
        </a:font>
        <a:srgbClr val="2E4E61"/>
      </a:tcTxStyle>
      <a:tcStyle>
        <a:tcBdr>
          <a:left>
            <a:ln w="12700" cap="flat">
              <a:solidFill>
                <a:srgbClr val="3D3E3E"/>
              </a:solidFill>
              <a:prstDash val="solid"/>
              <a:miter lim="400000"/>
            </a:ln>
          </a:left>
          <a:right>
            <a:ln w="12700" cap="flat">
              <a:solidFill>
                <a:srgbClr val="3D3E3E"/>
              </a:solidFill>
              <a:prstDash val="solid"/>
              <a:miter lim="400000"/>
            </a:ln>
          </a:right>
          <a:top>
            <a:ln w="12700" cap="flat">
              <a:solidFill>
                <a:srgbClr val="3D3E3E"/>
              </a:solidFill>
              <a:prstDash val="solid"/>
              <a:miter lim="400000"/>
            </a:ln>
          </a:top>
          <a:bottom>
            <a:ln w="25400" cap="flat">
              <a:solidFill>
                <a:srgbClr val="3D3E3E"/>
              </a:solidFill>
              <a:prstDash val="solid"/>
              <a:miter lim="400000"/>
            </a:ln>
          </a:bottom>
          <a:insideH>
            <a:ln w="12700" cap="flat">
              <a:solidFill>
                <a:srgbClr val="3D3E3E"/>
              </a:solidFill>
              <a:prstDash val="solid"/>
              <a:miter lim="400000"/>
            </a:ln>
          </a:insideH>
          <a:insideV>
            <a:ln w="12700" cap="flat">
              <a:solidFill>
                <a:srgbClr val="3D3E3E"/>
              </a:solidFill>
              <a:prstDash val="solid"/>
              <a:miter lim="400000"/>
            </a:ln>
          </a:insideV>
        </a:tcBdr>
        <a:fill>
          <a:solidFill>
            <a:srgbClr val="DBE6A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Graphik Medium"/>
          <a:ea typeface="Graphik Medium"/>
          <a:cs typeface="Graphik Medium"/>
        </a:font>
        <a:srgbClr val="5E5E5E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ff" i="off">
        <a:font>
          <a:latin typeface="Graphik Medium"/>
          <a:ea typeface="Graphik Medium"/>
          <a:cs typeface="Graphik Medium"/>
        </a:font>
        <a:srgbClr val="5E5E5E"/>
      </a:tcTxStyle>
      <a:tcStyle>
        <a:tcBdr>
          <a:left>
            <a:ln w="12700" cap="flat">
              <a:solidFill>
                <a:srgbClr val="5C526A"/>
              </a:solidFill>
              <a:prstDash val="solid"/>
              <a:miter lim="400000"/>
            </a:ln>
          </a:left>
          <a:right>
            <a:ln w="25400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CB5B2"/>
          </a:solidFill>
        </a:fill>
      </a:tcStyle>
    </a:firstCol>
    <a:lastRow>
      <a:tcTxStyle b="off" i="off">
        <a:font>
          <a:latin typeface="Graphik Medium"/>
          <a:ea typeface="Graphik Medium"/>
          <a:cs typeface="Graphik Medium"/>
        </a:font>
        <a:srgbClr val="5E5E5E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254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5C526A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Graphik Medium"/>
          <a:ea typeface="Graphik Medium"/>
          <a:cs typeface="Graphik Medium"/>
        </a:font>
        <a:srgbClr val="FFFFFF"/>
      </a:tcTxStyle>
      <a:tcStyle>
        <a:tcBdr>
          <a:left>
            <a:ln w="12700" cap="flat">
              <a:solidFill>
                <a:srgbClr val="3B3B3B"/>
              </a:solidFill>
              <a:prstDash val="solid"/>
              <a:miter lim="400000"/>
            </a:ln>
          </a:left>
          <a:right>
            <a:ln w="12700" cap="flat">
              <a:solidFill>
                <a:srgbClr val="3B3B3B"/>
              </a:solidFill>
              <a:prstDash val="solid"/>
              <a:miter lim="400000"/>
            </a:ln>
          </a:right>
          <a:top>
            <a:ln w="12700" cap="flat">
              <a:solidFill>
                <a:srgbClr val="5C526A"/>
              </a:solidFill>
              <a:prstDash val="solid"/>
              <a:miter lim="400000"/>
            </a:ln>
          </a:top>
          <a:bottom>
            <a:ln w="25400" cap="flat">
              <a:solidFill>
                <a:srgbClr val="3B3B3B"/>
              </a:solidFill>
              <a:prstDash val="solid"/>
              <a:miter lim="400000"/>
            </a:ln>
          </a:bottom>
          <a:insideH>
            <a:ln w="12700" cap="flat">
              <a:solidFill>
                <a:srgbClr val="3B3B3B"/>
              </a:solidFill>
              <a:prstDash val="solid"/>
              <a:miter lim="400000"/>
            </a:ln>
          </a:insideH>
          <a:insideV>
            <a:ln w="12700" cap="flat">
              <a:solidFill>
                <a:srgbClr val="3B3B3B"/>
              </a:solidFill>
              <a:prstDash val="solid"/>
              <a:miter lim="400000"/>
            </a:ln>
          </a:insideV>
        </a:tcBdr>
        <a:fill>
          <a:solidFill>
            <a:srgbClr val="C16E6A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Graphik Medium"/>
          <a:ea typeface="Graphik Medium"/>
          <a:cs typeface="Graphik Medium"/>
        </a:font>
        <a:srgbClr val="5E5E5E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CDCECC"/>
          </a:solidFill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Graphik Medium"/>
          <a:ea typeface="Graphik Medium"/>
          <a:cs typeface="Graphik Medium"/>
        </a:font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2D2F24"/>
          </a:solidFill>
        </a:fill>
      </a:tcStyle>
    </a:firstCol>
    <a:lastRow>
      <a:tcTxStyle b="off" i="off">
        <a:font>
          <a:latin typeface="Graphik Medium"/>
          <a:ea typeface="Graphik Medium"/>
          <a:cs typeface="Graphik Medium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E5E5E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E5E5E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90" name="Shape 190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opic"/>
          <p:cNvSpPr txBox="1"/>
          <p:nvPr>
            <p:ph type="body" sz="quarter" idx="21" hasCustomPrompt="1"/>
          </p:nvPr>
        </p:nvSpPr>
        <p:spPr>
          <a:xfrm>
            <a:off x="1181100" y="12364718"/>
            <a:ext cx="4965700" cy="467107"/>
          </a:xfrm>
          <a:prstGeom prst="rect">
            <a:avLst/>
          </a:prstGeom>
        </p:spPr>
        <p:txBody>
          <a:bodyPr anchor="t"/>
          <a:lstStyle>
            <a:lvl1pPr>
              <a:defRPr b="0" cap="all" spc="88" sz="2200"/>
            </a:lvl1pPr>
          </a:lstStyle>
          <a:p>
            <a:pPr/>
            <a:r>
              <a:t>Topic</a:t>
            </a:r>
          </a:p>
        </p:txBody>
      </p:sp>
      <p:sp>
        <p:nvSpPr>
          <p:cNvPr id="16" name="Location"/>
          <p:cNvSpPr txBox="1"/>
          <p:nvPr>
            <p:ph type="body" sz="quarter" idx="22" hasCustomPrompt="1"/>
          </p:nvPr>
        </p:nvSpPr>
        <p:spPr>
          <a:xfrm>
            <a:off x="18237200" y="12364718"/>
            <a:ext cx="4965700" cy="467107"/>
          </a:xfrm>
          <a:prstGeom prst="rect">
            <a:avLst/>
          </a:prstGeom>
        </p:spPr>
        <p:txBody>
          <a:bodyPr anchor="t"/>
          <a:lstStyle>
            <a:lvl1pPr>
              <a:defRPr b="0" cap="all" spc="88" sz="2200"/>
            </a:lvl1pPr>
          </a:lstStyle>
          <a:p>
            <a:pPr/>
            <a:r>
              <a:t>Location</a:t>
            </a:r>
          </a:p>
        </p:txBody>
      </p:sp>
      <p:sp>
        <p:nvSpPr>
          <p:cNvPr id="17" name="Author and Date"/>
          <p:cNvSpPr txBox="1"/>
          <p:nvPr>
            <p:ph type="body" sz="quarter" idx="23" hasCustomPrompt="1"/>
          </p:nvPr>
        </p:nvSpPr>
        <p:spPr>
          <a:xfrm>
            <a:off x="6946900" y="12233909"/>
            <a:ext cx="10490200" cy="706629"/>
          </a:xfrm>
          <a:prstGeom prst="rect">
            <a:avLst/>
          </a:prstGeom>
        </p:spPr>
        <p:txBody>
          <a:bodyPr anchor="t"/>
          <a:lstStyle/>
          <a:p>
            <a:pPr/>
            <a:r>
              <a:t>Author and Date</a:t>
            </a:r>
          </a:p>
        </p:txBody>
      </p:sp>
      <p:sp>
        <p:nvSpPr>
          <p:cNvPr id="18" name="Presentation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Presentation Title</a:t>
            </a:r>
          </a:p>
        </p:txBody>
      </p:sp>
      <p:sp>
        <p:nvSpPr>
          <p:cNvPr id="19" name="Nivel de texto 1…"/>
          <p:cNvSpPr txBox="1"/>
          <p:nvPr>
            <p:ph type="body" sz="quarter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Statement">
    <p:bg>
      <p:bgPr>
        <a:solidFill>
          <a:srgbClr val="F3F5B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Nivel de texto 1…"/>
          <p:cNvSpPr txBox="1"/>
          <p:nvPr>
            <p:ph type="body" sz="half" idx="1" hasCustomPrompt="1"/>
          </p:nvPr>
        </p:nvSpPr>
        <p:spPr>
          <a:xfrm>
            <a:off x="2082800" y="4337484"/>
            <a:ext cx="20205700" cy="4699001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90000"/>
              </a:lnSpc>
              <a:defRPr cap="all" spc="270" sz="9000">
                <a:solidFill>
                  <a:schemeClr val="accent1">
                    <a:satOff val="36598"/>
                    <a:lumOff val="-17227"/>
                  </a:schemeClr>
                </a:solidFill>
              </a:defRPr>
            </a:lvl1pPr>
            <a:lvl2pPr>
              <a:lnSpc>
                <a:spcPct val="90000"/>
              </a:lnSpc>
              <a:defRPr cap="all" spc="270" sz="9000">
                <a:solidFill>
                  <a:schemeClr val="accent1">
                    <a:satOff val="36598"/>
                    <a:lumOff val="-17227"/>
                  </a:schemeClr>
                </a:solidFill>
              </a:defRPr>
            </a:lvl2pPr>
            <a:lvl3pPr>
              <a:lnSpc>
                <a:spcPct val="90000"/>
              </a:lnSpc>
              <a:defRPr cap="all" spc="270" sz="9000">
                <a:solidFill>
                  <a:schemeClr val="accent1">
                    <a:satOff val="36598"/>
                    <a:lumOff val="-17227"/>
                  </a:schemeClr>
                </a:solidFill>
              </a:defRPr>
            </a:lvl3pPr>
            <a:lvl4pPr>
              <a:lnSpc>
                <a:spcPct val="90000"/>
              </a:lnSpc>
              <a:defRPr cap="all" spc="270" sz="9000">
                <a:solidFill>
                  <a:schemeClr val="accent1">
                    <a:satOff val="36598"/>
                    <a:lumOff val="-17227"/>
                  </a:schemeClr>
                </a:solidFill>
              </a:defRPr>
            </a:lvl4pPr>
            <a:lvl5pPr>
              <a:lnSpc>
                <a:spcPct val="90000"/>
              </a:lnSpc>
              <a:defRPr cap="all" spc="270" sz="9000">
                <a:solidFill>
                  <a:schemeClr val="accent1">
                    <a:satOff val="36598"/>
                    <a:lumOff val="-17227"/>
                  </a:schemeClr>
                </a:solidFill>
              </a:defRPr>
            </a:lvl5pPr>
          </a:lstStyle>
          <a:p>
            <a:pPr/>
            <a:r>
              <a:t>Statement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22" name="Line"/>
          <p:cNvSpPr/>
          <p:nvPr/>
        </p:nvSpPr>
        <p:spPr>
          <a:xfrm>
            <a:off x="766879" y="952500"/>
            <a:ext cx="22850242" cy="0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pc="0" sz="3200">
                <a:solidFill>
                  <a:srgbClr val="000000"/>
                </a:solidFill>
              </a:defRPr>
            </a:pPr>
          </a:p>
        </p:txBody>
      </p:sp>
      <p:sp>
        <p:nvSpPr>
          <p:cNvPr id="123" name="Line"/>
          <p:cNvSpPr/>
          <p:nvPr/>
        </p:nvSpPr>
        <p:spPr>
          <a:xfrm>
            <a:off x="757217" y="12603828"/>
            <a:ext cx="22862943" cy="1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pc="0" sz="3200">
                <a:solidFill>
                  <a:srgbClr val="000000"/>
                </a:solidFill>
              </a:defRPr>
            </a:pPr>
          </a:p>
        </p:txBody>
      </p:sp>
      <p:sp>
        <p:nvSpPr>
          <p:cNvPr id="124" name="Slide Number"/>
          <p:cNvSpPr txBox="1"/>
          <p:nvPr>
            <p:ph type="sldNum" sz="quarter" idx="2"/>
          </p:nvPr>
        </p:nvSpPr>
        <p:spPr>
          <a:xfrm>
            <a:off x="11990323" y="12890500"/>
            <a:ext cx="416053" cy="46710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ig Fact">
    <p:bg>
      <p:bgPr>
        <a:solidFill>
          <a:srgbClr val="F3F5B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Nivel de texto 1…"/>
          <p:cNvSpPr txBox="1"/>
          <p:nvPr>
            <p:ph type="body" idx="1" hasCustomPrompt="1"/>
          </p:nvPr>
        </p:nvSpPr>
        <p:spPr>
          <a:xfrm>
            <a:off x="2082800" y="1509784"/>
            <a:ext cx="20205700" cy="6852293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defRPr cap="all" spc="750" sz="25000">
                <a:solidFill>
                  <a:schemeClr val="accent1">
                    <a:satOff val="36598"/>
                    <a:lumOff val="-17227"/>
                  </a:schemeClr>
                </a:solidFill>
              </a:defRPr>
            </a:lvl1pPr>
            <a:lvl2pPr>
              <a:lnSpc>
                <a:spcPct val="90000"/>
              </a:lnSpc>
              <a:defRPr cap="all" spc="750" sz="25000">
                <a:solidFill>
                  <a:schemeClr val="accent1">
                    <a:satOff val="36598"/>
                    <a:lumOff val="-17227"/>
                  </a:schemeClr>
                </a:solidFill>
              </a:defRPr>
            </a:lvl2pPr>
            <a:lvl3pPr>
              <a:lnSpc>
                <a:spcPct val="90000"/>
              </a:lnSpc>
              <a:defRPr cap="all" spc="750" sz="25000">
                <a:solidFill>
                  <a:schemeClr val="accent1">
                    <a:satOff val="36598"/>
                    <a:lumOff val="-17227"/>
                  </a:schemeClr>
                </a:solidFill>
              </a:defRPr>
            </a:lvl3pPr>
            <a:lvl4pPr>
              <a:lnSpc>
                <a:spcPct val="90000"/>
              </a:lnSpc>
              <a:defRPr cap="all" spc="750" sz="25000">
                <a:solidFill>
                  <a:schemeClr val="accent1">
                    <a:satOff val="36598"/>
                    <a:lumOff val="-17227"/>
                  </a:schemeClr>
                </a:solidFill>
              </a:defRPr>
            </a:lvl4pPr>
            <a:lvl5pPr>
              <a:lnSpc>
                <a:spcPct val="90000"/>
              </a:lnSpc>
              <a:defRPr cap="all" spc="750" sz="25000">
                <a:solidFill>
                  <a:schemeClr val="accent1">
                    <a:satOff val="36598"/>
                    <a:lumOff val="-17227"/>
                  </a:schemeClr>
                </a:solidFill>
              </a:defRPr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32" name="Fact information"/>
          <p:cNvSpPr txBox="1"/>
          <p:nvPr>
            <p:ph type="body" sz="quarter" idx="21" hasCustomPrompt="1"/>
          </p:nvPr>
        </p:nvSpPr>
        <p:spPr>
          <a:xfrm>
            <a:off x="2082800" y="8407994"/>
            <a:ext cx="20205700" cy="694056"/>
          </a:xfrm>
          <a:prstGeom prst="rect">
            <a:avLst/>
          </a:prstGeom>
        </p:spPr>
        <p:txBody>
          <a:bodyPr anchor="t"/>
          <a:lstStyle>
            <a:lvl1pPr>
              <a:defRPr spc="104" sz="3500">
                <a:solidFill>
                  <a:schemeClr val="accent1"/>
                </a:solidFill>
              </a:defRPr>
            </a:lvl1pPr>
          </a:lstStyle>
          <a:p>
            <a:pPr/>
            <a:r>
              <a:t>Fact information</a:t>
            </a:r>
          </a:p>
        </p:txBody>
      </p:sp>
      <p:sp>
        <p:nvSpPr>
          <p:cNvPr id="133" name="Line"/>
          <p:cNvSpPr/>
          <p:nvPr/>
        </p:nvSpPr>
        <p:spPr>
          <a:xfrm flipV="1">
            <a:off x="762000" y="952499"/>
            <a:ext cx="22860001" cy="2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pc="0" sz="3200">
                <a:solidFill>
                  <a:srgbClr val="000000"/>
                </a:solidFill>
              </a:defRPr>
            </a:pPr>
          </a:p>
        </p:txBody>
      </p:sp>
      <p:sp>
        <p:nvSpPr>
          <p:cNvPr id="134" name="Line"/>
          <p:cNvSpPr/>
          <p:nvPr/>
        </p:nvSpPr>
        <p:spPr>
          <a:xfrm>
            <a:off x="766879" y="12598400"/>
            <a:ext cx="22850242" cy="0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pc="0" sz="3200">
                <a:solidFill>
                  <a:srgbClr val="000000"/>
                </a:solidFill>
              </a:defRPr>
            </a:pPr>
          </a:p>
        </p:txBody>
      </p:sp>
      <p:sp>
        <p:nvSpPr>
          <p:cNvPr id="135" name="Slide Number"/>
          <p:cNvSpPr txBox="1"/>
          <p:nvPr>
            <p:ph type="sldNum" sz="quarter" idx="2"/>
          </p:nvPr>
        </p:nvSpPr>
        <p:spPr>
          <a:xfrm>
            <a:off x="11990323" y="12890500"/>
            <a:ext cx="416053" cy="46710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Quote">
    <p:bg>
      <p:bgPr>
        <a:solidFill>
          <a:srgbClr val="FFCBC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Attribution"/>
          <p:cNvSpPr txBox="1"/>
          <p:nvPr>
            <p:ph type="body" sz="quarter" idx="21" hasCustomPrompt="1"/>
          </p:nvPr>
        </p:nvSpPr>
        <p:spPr>
          <a:xfrm>
            <a:off x="2088436" y="11375561"/>
            <a:ext cx="20207127" cy="706629"/>
          </a:xfrm>
          <a:prstGeom prst="rect">
            <a:avLst/>
          </a:prstGeom>
        </p:spPr>
        <p:txBody>
          <a:bodyPr anchor="t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/>
            <a:r>
              <a:t>Attribution</a:t>
            </a:r>
          </a:p>
        </p:txBody>
      </p:sp>
      <p:sp>
        <p:nvSpPr>
          <p:cNvPr id="143" name="Line"/>
          <p:cNvSpPr/>
          <p:nvPr/>
        </p:nvSpPr>
        <p:spPr>
          <a:xfrm flipV="1">
            <a:off x="762000" y="952499"/>
            <a:ext cx="22860001" cy="2"/>
          </a:xfrm>
          <a:prstGeom prst="line">
            <a:avLst/>
          </a:prstGeom>
          <a:ln w="76200">
            <a:solidFill>
              <a:schemeClr val="accent1">
                <a:satOff val="36598"/>
                <a:lumOff val="-1722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pc="0" sz="3200">
                <a:solidFill>
                  <a:srgbClr val="000000"/>
                </a:solidFill>
              </a:defRPr>
            </a:pPr>
          </a:p>
        </p:txBody>
      </p:sp>
      <p:sp>
        <p:nvSpPr>
          <p:cNvPr id="144" name="Line"/>
          <p:cNvSpPr/>
          <p:nvPr/>
        </p:nvSpPr>
        <p:spPr>
          <a:xfrm>
            <a:off x="762000" y="12598400"/>
            <a:ext cx="22860001" cy="0"/>
          </a:xfrm>
          <a:prstGeom prst="line">
            <a:avLst/>
          </a:prstGeom>
          <a:ln w="76200">
            <a:solidFill>
              <a:schemeClr val="accent1">
                <a:satOff val="36598"/>
                <a:lumOff val="-1722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pc="0" sz="3200">
                <a:solidFill>
                  <a:srgbClr val="000000"/>
                </a:solidFill>
              </a:defRPr>
            </a:pPr>
          </a:p>
        </p:txBody>
      </p:sp>
      <p:sp>
        <p:nvSpPr>
          <p:cNvPr id="145" name="Nivel de texto 1…"/>
          <p:cNvSpPr txBox="1"/>
          <p:nvPr>
            <p:ph type="body" sz="half" idx="1" hasCustomPrompt="1"/>
          </p:nvPr>
        </p:nvSpPr>
        <p:spPr>
          <a:xfrm>
            <a:off x="2088436" y="4298870"/>
            <a:ext cx="20207128" cy="4699001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90000"/>
              </a:lnSpc>
              <a:defRPr cap="all" spc="190" sz="9500">
                <a:solidFill>
                  <a:schemeClr val="accent1">
                    <a:satOff val="36598"/>
                    <a:lumOff val="-17227"/>
                  </a:schemeClr>
                </a:solidFill>
              </a:defRPr>
            </a:lvl1pPr>
            <a:lvl2pPr>
              <a:lnSpc>
                <a:spcPct val="90000"/>
              </a:lnSpc>
              <a:defRPr cap="all" spc="190" sz="9500">
                <a:solidFill>
                  <a:schemeClr val="accent1">
                    <a:satOff val="36598"/>
                    <a:lumOff val="-17227"/>
                  </a:schemeClr>
                </a:solidFill>
              </a:defRPr>
            </a:lvl2pPr>
            <a:lvl3pPr>
              <a:lnSpc>
                <a:spcPct val="90000"/>
              </a:lnSpc>
              <a:defRPr cap="all" spc="190" sz="9500">
                <a:solidFill>
                  <a:schemeClr val="accent1">
                    <a:satOff val="36598"/>
                    <a:lumOff val="-17227"/>
                  </a:schemeClr>
                </a:solidFill>
              </a:defRPr>
            </a:lvl3pPr>
            <a:lvl4pPr>
              <a:lnSpc>
                <a:spcPct val="90000"/>
              </a:lnSpc>
              <a:defRPr cap="all" spc="190" sz="9500">
                <a:solidFill>
                  <a:schemeClr val="accent1">
                    <a:satOff val="36598"/>
                    <a:lumOff val="-17227"/>
                  </a:schemeClr>
                </a:solidFill>
              </a:defRPr>
            </a:lvl4pPr>
            <a:lvl5pPr>
              <a:lnSpc>
                <a:spcPct val="90000"/>
              </a:lnSpc>
              <a:defRPr cap="all" spc="190" sz="9500">
                <a:solidFill>
                  <a:schemeClr val="accent1">
                    <a:satOff val="36598"/>
                    <a:lumOff val="-17227"/>
                  </a:schemeClr>
                </a:solidFill>
              </a:defRPr>
            </a:lvl5pPr>
          </a:lstStyle>
          <a:p>
            <a:pPr/>
            <a:r>
              <a:t>“Notable Quote”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6" name="Slide Number"/>
          <p:cNvSpPr txBox="1"/>
          <p:nvPr>
            <p:ph type="sldNum" sz="quarter" idx="2"/>
          </p:nvPr>
        </p:nvSpPr>
        <p:spPr>
          <a:xfrm>
            <a:off x="11990323" y="12890500"/>
            <a:ext cx="416053" cy="46710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hoto - 3 Up">
    <p:bg>
      <p:bgPr>
        <a:solidFill>
          <a:srgbClr val="FFF5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Image"/>
          <p:cNvSpPr/>
          <p:nvPr>
            <p:ph type="pic" idx="21"/>
          </p:nvPr>
        </p:nvSpPr>
        <p:spPr>
          <a:xfrm>
            <a:off x="-609600" y="431800"/>
            <a:ext cx="21514742" cy="12103100"/>
          </a:xfrm>
          <a:prstGeom prst="rect">
            <a:avLst/>
          </a:prstGeom>
          <a:ln w="114300">
            <a:solidFill>
              <a:srgbClr val="FFFFFF"/>
            </a:solidFill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54" name="Image"/>
          <p:cNvSpPr/>
          <p:nvPr>
            <p:ph type="pic" sz="quarter" idx="22"/>
          </p:nvPr>
        </p:nvSpPr>
        <p:spPr>
          <a:xfrm>
            <a:off x="15836900" y="-203200"/>
            <a:ext cx="7747000" cy="7747000"/>
          </a:xfrm>
          <a:prstGeom prst="rect">
            <a:avLst/>
          </a:prstGeom>
          <a:ln w="114300">
            <a:solidFill>
              <a:srgbClr val="FFFFFF"/>
            </a:solidFill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55" name="1056335080_2112X2816.jpg"/>
          <p:cNvSpPr/>
          <p:nvPr>
            <p:ph type="pic" idx="23"/>
          </p:nvPr>
        </p:nvSpPr>
        <p:spPr>
          <a:xfrm>
            <a:off x="10769600" y="-6083300"/>
            <a:ext cx="17881600" cy="23842133"/>
          </a:xfrm>
          <a:prstGeom prst="rect">
            <a:avLst/>
          </a:prstGeom>
          <a:ln w="114300">
            <a:solidFill>
              <a:srgbClr val="FFFFFF"/>
            </a:solidFill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56" name="Slide Number"/>
          <p:cNvSpPr txBox="1"/>
          <p:nvPr>
            <p:ph type="sldNum" sz="quarter" idx="2"/>
          </p:nvPr>
        </p:nvSpPr>
        <p:spPr>
          <a:xfrm>
            <a:off x="11990323" y="12890500"/>
            <a:ext cx="416053" cy="46710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hoto">
    <p:bg>
      <p:bgPr>
        <a:solidFill>
          <a:srgbClr val="FFF5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Image"/>
          <p:cNvSpPr/>
          <p:nvPr>
            <p:ph type="pic" idx="21"/>
          </p:nvPr>
        </p:nvSpPr>
        <p:spPr>
          <a:xfrm>
            <a:off x="760214" y="279400"/>
            <a:ext cx="22863633" cy="12866707"/>
          </a:xfrm>
          <a:prstGeom prst="rect">
            <a:avLst/>
          </a:prstGeom>
          <a:ln w="114300">
            <a:solidFill>
              <a:srgbClr val="FFFFFF"/>
            </a:solidFill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64" name="Slide Number"/>
          <p:cNvSpPr txBox="1"/>
          <p:nvPr>
            <p:ph type="sldNum" sz="quarter" idx="2"/>
          </p:nvPr>
        </p:nvSpPr>
        <p:spPr>
          <a:xfrm>
            <a:off x="11990323" y="12890500"/>
            <a:ext cx="416053" cy="46710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lank">
    <p:bg>
      <p:bgPr>
        <a:solidFill>
          <a:srgbClr val="FFF5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lide Number"/>
          <p:cNvSpPr txBox="1"/>
          <p:nvPr>
            <p:ph type="sldNum" sz="quarter" idx="2"/>
          </p:nvPr>
        </p:nvSpPr>
        <p:spPr>
          <a:xfrm>
            <a:off x="11990323" y="12890500"/>
            <a:ext cx="416053" cy="46710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Topic"/>
          <p:cNvSpPr txBox="1"/>
          <p:nvPr>
            <p:ph type="body" sz="quarter" idx="21" hasCustomPrompt="1"/>
          </p:nvPr>
        </p:nvSpPr>
        <p:spPr>
          <a:xfrm>
            <a:off x="1181100" y="12364718"/>
            <a:ext cx="4965700" cy="467107"/>
          </a:xfrm>
          <a:prstGeom prst="rect">
            <a:avLst/>
          </a:prstGeom>
        </p:spPr>
        <p:txBody>
          <a:bodyPr anchor="t"/>
          <a:lstStyle>
            <a:lvl1pPr>
              <a:defRPr b="0" cap="all" spc="88" sz="2200"/>
            </a:lvl1pPr>
          </a:lstStyle>
          <a:p>
            <a:pPr/>
            <a:r>
              <a:t>Topic</a:t>
            </a:r>
          </a:p>
        </p:txBody>
      </p:sp>
      <p:sp>
        <p:nvSpPr>
          <p:cNvPr id="179" name="Location"/>
          <p:cNvSpPr txBox="1"/>
          <p:nvPr>
            <p:ph type="body" sz="quarter" idx="22" hasCustomPrompt="1"/>
          </p:nvPr>
        </p:nvSpPr>
        <p:spPr>
          <a:xfrm>
            <a:off x="18237200" y="12364718"/>
            <a:ext cx="4965700" cy="467107"/>
          </a:xfrm>
          <a:prstGeom prst="rect">
            <a:avLst/>
          </a:prstGeom>
        </p:spPr>
        <p:txBody>
          <a:bodyPr anchor="t"/>
          <a:lstStyle>
            <a:lvl1pPr>
              <a:defRPr b="0" cap="all" spc="88" sz="2200"/>
            </a:lvl1pPr>
          </a:lstStyle>
          <a:p>
            <a:pPr/>
            <a:r>
              <a:t>Location</a:t>
            </a:r>
          </a:p>
        </p:txBody>
      </p:sp>
      <p:sp>
        <p:nvSpPr>
          <p:cNvPr id="180" name="Author and Date"/>
          <p:cNvSpPr txBox="1"/>
          <p:nvPr>
            <p:ph type="body" sz="quarter" idx="23" hasCustomPrompt="1"/>
          </p:nvPr>
        </p:nvSpPr>
        <p:spPr>
          <a:xfrm>
            <a:off x="6946900" y="12233909"/>
            <a:ext cx="10490200" cy="706629"/>
          </a:xfrm>
          <a:prstGeom prst="rect">
            <a:avLst/>
          </a:prstGeom>
        </p:spPr>
        <p:txBody>
          <a:bodyPr anchor="t"/>
          <a:lstStyle/>
          <a:p>
            <a:pPr/>
            <a:r>
              <a:t>Author and Date</a:t>
            </a:r>
          </a:p>
        </p:txBody>
      </p:sp>
      <p:sp>
        <p:nvSpPr>
          <p:cNvPr id="181" name="Presentation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Presentation Title</a:t>
            </a:r>
          </a:p>
        </p:txBody>
      </p:sp>
      <p:sp>
        <p:nvSpPr>
          <p:cNvPr id="182" name="Nivel de texto 1…"/>
          <p:cNvSpPr txBox="1"/>
          <p:nvPr>
            <p:ph type="body" sz="quarter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8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&amp; Photo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1056335066_3170x2500.jpeg"/>
          <p:cNvSpPr/>
          <p:nvPr>
            <p:ph type="pic" idx="21"/>
          </p:nvPr>
        </p:nvSpPr>
        <p:spPr>
          <a:xfrm>
            <a:off x="0" y="-2757142"/>
            <a:ext cx="24384000" cy="19230284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8" name="Topic"/>
          <p:cNvSpPr txBox="1"/>
          <p:nvPr>
            <p:ph type="body" sz="quarter" idx="22" hasCustomPrompt="1"/>
          </p:nvPr>
        </p:nvSpPr>
        <p:spPr>
          <a:xfrm>
            <a:off x="1181100" y="12364718"/>
            <a:ext cx="4965700" cy="467107"/>
          </a:xfrm>
          <a:prstGeom prst="rect">
            <a:avLst/>
          </a:prstGeom>
        </p:spPr>
        <p:txBody>
          <a:bodyPr anchor="t"/>
          <a:lstStyle>
            <a:lvl1pPr>
              <a:defRPr b="0" cap="all" spc="88" sz="2200">
                <a:solidFill>
                  <a:srgbClr val="FFFFFF"/>
                </a:solidFill>
              </a:defRPr>
            </a:lvl1pPr>
          </a:lstStyle>
          <a:p>
            <a:pPr/>
            <a:r>
              <a:t>Topic</a:t>
            </a:r>
          </a:p>
        </p:txBody>
      </p:sp>
      <p:sp>
        <p:nvSpPr>
          <p:cNvPr id="29" name="Location"/>
          <p:cNvSpPr txBox="1"/>
          <p:nvPr>
            <p:ph type="body" sz="quarter" idx="23" hasCustomPrompt="1"/>
          </p:nvPr>
        </p:nvSpPr>
        <p:spPr>
          <a:xfrm>
            <a:off x="18237200" y="12364718"/>
            <a:ext cx="4965700" cy="467107"/>
          </a:xfrm>
          <a:prstGeom prst="rect">
            <a:avLst/>
          </a:prstGeom>
        </p:spPr>
        <p:txBody>
          <a:bodyPr anchor="t"/>
          <a:lstStyle>
            <a:lvl1pPr>
              <a:defRPr b="0" cap="all" spc="88" sz="2200">
                <a:solidFill>
                  <a:srgbClr val="FFFFFF"/>
                </a:solidFill>
              </a:defRPr>
            </a:lvl1pPr>
          </a:lstStyle>
          <a:p>
            <a:pPr/>
            <a:r>
              <a:t>Location</a:t>
            </a:r>
          </a:p>
        </p:txBody>
      </p:sp>
      <p:sp>
        <p:nvSpPr>
          <p:cNvPr id="30" name="Author and Date"/>
          <p:cNvSpPr txBox="1"/>
          <p:nvPr>
            <p:ph type="body" sz="quarter" idx="24" hasCustomPrompt="1"/>
          </p:nvPr>
        </p:nvSpPr>
        <p:spPr>
          <a:xfrm>
            <a:off x="6946900" y="12233909"/>
            <a:ext cx="10490200" cy="706629"/>
          </a:xfrm>
          <a:prstGeom prst="rect">
            <a:avLst/>
          </a:prstGeom>
        </p:spPr>
        <p:txBody>
          <a:bodyPr anchor="t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Author and Date</a:t>
            </a:r>
          </a:p>
        </p:txBody>
      </p:sp>
      <p:sp>
        <p:nvSpPr>
          <p:cNvPr id="31" name="Line"/>
          <p:cNvSpPr/>
          <p:nvPr/>
        </p:nvSpPr>
        <p:spPr>
          <a:xfrm>
            <a:off x="766879" y="12060766"/>
            <a:ext cx="22850240" cy="1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pc="0" sz="3200">
                <a:solidFill>
                  <a:srgbClr val="000000"/>
                </a:solidFill>
              </a:defRPr>
            </a:pPr>
          </a:p>
        </p:txBody>
      </p:sp>
      <p:sp>
        <p:nvSpPr>
          <p:cNvPr id="32" name="Line"/>
          <p:cNvSpPr/>
          <p:nvPr/>
        </p:nvSpPr>
        <p:spPr>
          <a:xfrm flipV="1">
            <a:off x="6527799" y="12034558"/>
            <a:ext cx="1" cy="1114983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pc="0" sz="3200">
                <a:solidFill>
                  <a:srgbClr val="000000"/>
                </a:solidFill>
              </a:defRPr>
            </a:pPr>
          </a:p>
        </p:txBody>
      </p:sp>
      <p:sp>
        <p:nvSpPr>
          <p:cNvPr id="33" name="Line"/>
          <p:cNvSpPr/>
          <p:nvPr/>
        </p:nvSpPr>
        <p:spPr>
          <a:xfrm flipV="1">
            <a:off x="17856201" y="12034558"/>
            <a:ext cx="1" cy="1114983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pc="0" sz="3200">
                <a:solidFill>
                  <a:srgbClr val="000000"/>
                </a:solidFill>
              </a:defRPr>
            </a:pPr>
          </a:p>
        </p:txBody>
      </p:sp>
      <p:sp>
        <p:nvSpPr>
          <p:cNvPr id="34" name="Line"/>
          <p:cNvSpPr/>
          <p:nvPr/>
        </p:nvSpPr>
        <p:spPr>
          <a:xfrm>
            <a:off x="766879" y="952500"/>
            <a:ext cx="22850242" cy="1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pc="0" sz="3200">
                <a:solidFill>
                  <a:srgbClr val="000000"/>
                </a:solidFill>
              </a:defRPr>
            </a:pPr>
          </a:p>
        </p:txBody>
      </p:sp>
      <p:sp>
        <p:nvSpPr>
          <p:cNvPr id="35" name="Nivel de texto 1…"/>
          <p:cNvSpPr txBox="1"/>
          <p:nvPr>
            <p:ph type="body" sz="quarter" idx="1" hasCustomPrompt="1"/>
          </p:nvPr>
        </p:nvSpPr>
        <p:spPr>
          <a:xfrm>
            <a:off x="2082800" y="3492500"/>
            <a:ext cx="20205700" cy="16129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6" name="Presentation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Presentation Title</a:t>
            </a:r>
          </a:p>
        </p:txBody>
      </p:sp>
      <p:sp>
        <p:nvSpPr>
          <p:cNvPr id="3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&amp; Photo Alt">
    <p:bg>
      <p:bgPr>
        <a:solidFill>
          <a:srgbClr val="FFF5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Nivel de texto 1…"/>
          <p:cNvSpPr txBox="1"/>
          <p:nvPr>
            <p:ph type="body" sz="quarter" idx="1" hasCustomPrompt="1"/>
          </p:nvPr>
        </p:nvSpPr>
        <p:spPr>
          <a:xfrm>
            <a:off x="1270000" y="8015916"/>
            <a:ext cx="11785600" cy="3848101"/>
          </a:xfrm>
          <a:prstGeom prst="rect">
            <a:avLst/>
          </a:prstGeom>
        </p:spPr>
        <p:txBody>
          <a:bodyPr anchor="t"/>
          <a:lstStyle>
            <a:lvl1pPr>
              <a:defRPr>
                <a:solidFill>
                  <a:srgbClr val="8AACB9"/>
                </a:solidFill>
              </a:defRPr>
            </a:lvl1pPr>
            <a:lvl2pPr>
              <a:defRPr>
                <a:solidFill>
                  <a:srgbClr val="8AACB9"/>
                </a:solidFill>
              </a:defRPr>
            </a:lvl2pPr>
            <a:lvl3pPr>
              <a:defRPr>
                <a:solidFill>
                  <a:srgbClr val="8AACB9"/>
                </a:solidFill>
              </a:defRPr>
            </a:lvl3pPr>
            <a:lvl4pPr>
              <a:defRPr>
                <a:solidFill>
                  <a:srgbClr val="8AACB9"/>
                </a:solidFill>
              </a:defRPr>
            </a:lvl4pPr>
            <a:lvl5pPr>
              <a:defRPr>
                <a:solidFill>
                  <a:srgbClr val="8AACB9"/>
                </a:solidFill>
              </a:defRPr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Slide Title"/>
          <p:cNvSpPr txBox="1"/>
          <p:nvPr>
            <p:ph type="title" hasCustomPrompt="1"/>
          </p:nvPr>
        </p:nvSpPr>
        <p:spPr>
          <a:xfrm>
            <a:off x="1270000" y="4925417"/>
            <a:ext cx="11785600" cy="2933701"/>
          </a:xfrm>
          <a:prstGeom prst="rect">
            <a:avLst/>
          </a:prstGeom>
        </p:spPr>
        <p:txBody>
          <a:bodyPr anchor="b"/>
          <a:lstStyle>
            <a:lvl1pPr>
              <a:defRPr spc="270" sz="9000">
                <a:solidFill>
                  <a:schemeClr val="accent6"/>
                </a:solidFill>
              </a:defRPr>
            </a:lvl1pPr>
          </a:lstStyle>
          <a:p>
            <a:pPr/>
            <a:r>
              <a:t>Slide Title</a:t>
            </a:r>
          </a:p>
        </p:txBody>
      </p:sp>
      <p:sp>
        <p:nvSpPr>
          <p:cNvPr id="46" name="531205463_2542x1430.jpg"/>
          <p:cNvSpPr/>
          <p:nvPr>
            <p:ph type="pic" idx="21"/>
          </p:nvPr>
        </p:nvSpPr>
        <p:spPr>
          <a:xfrm>
            <a:off x="12801600" y="1895696"/>
            <a:ext cx="17642204" cy="9924608"/>
          </a:xfrm>
          <a:prstGeom prst="rect">
            <a:avLst/>
          </a:prstGeom>
          <a:ln w="114300">
            <a:solidFill>
              <a:srgbClr val="FFFFFF"/>
            </a:solidFill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47" name="Line"/>
          <p:cNvSpPr/>
          <p:nvPr/>
        </p:nvSpPr>
        <p:spPr>
          <a:xfrm>
            <a:off x="757217" y="12603828"/>
            <a:ext cx="22862943" cy="1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pc="0" sz="3200">
                <a:solidFill>
                  <a:srgbClr val="000000"/>
                </a:solidFill>
              </a:defRPr>
            </a:pPr>
          </a:p>
        </p:txBody>
      </p:sp>
      <p:sp>
        <p:nvSpPr>
          <p:cNvPr id="48" name="Line"/>
          <p:cNvSpPr/>
          <p:nvPr/>
        </p:nvSpPr>
        <p:spPr>
          <a:xfrm flipV="1">
            <a:off x="762000" y="952499"/>
            <a:ext cx="22860003" cy="2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pc="0" sz="3200">
                <a:solidFill>
                  <a:srgbClr val="000000"/>
                </a:solidFill>
              </a:defRPr>
            </a:pPr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xfrm>
            <a:off x="11990323" y="12890500"/>
            <a:ext cx="416053" cy="46710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&amp; Bullets">
    <p:bg>
      <p:bgPr>
        <a:solidFill>
          <a:srgbClr val="FFF5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Nivel de texto 1…"/>
          <p:cNvSpPr txBox="1"/>
          <p:nvPr>
            <p:ph type="body" sz="half" idx="1" hasCustomPrompt="1"/>
          </p:nvPr>
        </p:nvSpPr>
        <p:spPr>
          <a:xfrm>
            <a:off x="2082800" y="4195233"/>
            <a:ext cx="20207127" cy="6282059"/>
          </a:xfrm>
          <a:prstGeom prst="rect">
            <a:avLst/>
          </a:prstGeom>
        </p:spPr>
        <p:txBody>
          <a:bodyPr anchor="t"/>
          <a:lstStyle>
            <a:lvl1pPr marL="635000" indent="-635000" algn="l" defTabSz="355600">
              <a:lnSpc>
                <a:spcPct val="10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pc="36">
                <a:solidFill>
                  <a:schemeClr val="accent1">
                    <a:satOff val="36598"/>
                    <a:lumOff val="-17227"/>
                  </a:schemeClr>
                </a:solidFill>
              </a:defRPr>
            </a:lvl1pPr>
            <a:lvl2pPr marL="1270000" indent="-635000" algn="l" defTabSz="355600">
              <a:lnSpc>
                <a:spcPct val="10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pc="36">
                <a:solidFill>
                  <a:schemeClr val="accent1">
                    <a:satOff val="36598"/>
                    <a:lumOff val="-17227"/>
                  </a:schemeClr>
                </a:solidFill>
              </a:defRPr>
            </a:lvl2pPr>
            <a:lvl3pPr marL="1905000" indent="-635000" algn="l" defTabSz="355600">
              <a:lnSpc>
                <a:spcPct val="10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pc="36">
                <a:solidFill>
                  <a:schemeClr val="accent1">
                    <a:satOff val="36598"/>
                    <a:lumOff val="-17227"/>
                  </a:schemeClr>
                </a:solidFill>
              </a:defRPr>
            </a:lvl3pPr>
            <a:lvl4pPr marL="2540000" indent="-635000" algn="l" defTabSz="355600">
              <a:lnSpc>
                <a:spcPct val="10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pc="36">
                <a:solidFill>
                  <a:schemeClr val="accent1">
                    <a:satOff val="36598"/>
                    <a:lumOff val="-17227"/>
                  </a:schemeClr>
                </a:solidFill>
              </a:defRPr>
            </a:lvl4pPr>
            <a:lvl5pPr marL="3175000" indent="-635000" algn="l" defTabSz="355600">
              <a:lnSpc>
                <a:spcPct val="10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pc="36">
                <a:solidFill>
                  <a:schemeClr val="accent1">
                    <a:satOff val="36598"/>
                    <a:lumOff val="-17227"/>
                  </a:schemeClr>
                </a:solidFill>
              </a:defRPr>
            </a:lvl5pPr>
          </a:lstStyle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7" name="Line"/>
          <p:cNvSpPr/>
          <p:nvPr/>
        </p:nvSpPr>
        <p:spPr>
          <a:xfrm>
            <a:off x="766879" y="952500"/>
            <a:ext cx="22850242" cy="1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pc="0" sz="3200">
                <a:solidFill>
                  <a:srgbClr val="000000"/>
                </a:solidFill>
              </a:defRPr>
            </a:pPr>
          </a:p>
        </p:txBody>
      </p:sp>
      <p:sp>
        <p:nvSpPr>
          <p:cNvPr id="58" name="Line"/>
          <p:cNvSpPr/>
          <p:nvPr/>
        </p:nvSpPr>
        <p:spPr>
          <a:xfrm>
            <a:off x="757217" y="12603828"/>
            <a:ext cx="22862943" cy="1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pc="0" sz="3200">
                <a:solidFill>
                  <a:srgbClr val="000000"/>
                </a:solidFill>
              </a:defRPr>
            </a:pPr>
          </a:p>
        </p:txBody>
      </p:sp>
      <p:sp>
        <p:nvSpPr>
          <p:cNvPr id="59" name="Slide Title"/>
          <p:cNvSpPr txBox="1"/>
          <p:nvPr>
            <p:ph type="title" hasCustomPrompt="1"/>
          </p:nvPr>
        </p:nvSpPr>
        <p:spPr>
          <a:xfrm>
            <a:off x="2088436" y="1282700"/>
            <a:ext cx="20207128" cy="1649711"/>
          </a:xfrm>
          <a:prstGeom prst="rect">
            <a:avLst/>
          </a:prstGeom>
        </p:spPr>
        <p:txBody>
          <a:bodyPr/>
          <a:lstStyle>
            <a:lvl1pPr>
              <a:defRPr spc="270" sz="9000">
                <a:solidFill>
                  <a:schemeClr val="accent6"/>
                </a:solidFill>
              </a:defRPr>
            </a:lvl1pPr>
          </a:lstStyle>
          <a:p>
            <a:pPr/>
            <a:r>
              <a:t>Slide Title</a:t>
            </a:r>
          </a:p>
        </p:txBody>
      </p:sp>
      <p:sp>
        <p:nvSpPr>
          <p:cNvPr id="60" name="Slide Number"/>
          <p:cNvSpPr txBox="1"/>
          <p:nvPr>
            <p:ph type="sldNum" sz="quarter" idx="2"/>
          </p:nvPr>
        </p:nvSpPr>
        <p:spPr>
          <a:xfrm>
            <a:off x="11990323" y="12890500"/>
            <a:ext cx="416053" cy="46710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ullets">
    <p:bg>
      <p:bgPr>
        <a:solidFill>
          <a:srgbClr val="FFF5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Nivel de texto 1…"/>
          <p:cNvSpPr txBox="1"/>
          <p:nvPr>
            <p:ph type="body" sz="half" idx="1" hasCustomPrompt="1"/>
          </p:nvPr>
        </p:nvSpPr>
        <p:spPr>
          <a:xfrm>
            <a:off x="2082800" y="4195233"/>
            <a:ext cx="20207127" cy="6282059"/>
          </a:xfrm>
          <a:prstGeom prst="rect">
            <a:avLst/>
          </a:prstGeom>
        </p:spPr>
        <p:txBody>
          <a:bodyPr numCol="2" spcCol="1289181" anchor="t"/>
          <a:lstStyle>
            <a:lvl1pPr marL="635000" indent="-635000" algn="l" defTabSz="355600">
              <a:lnSpc>
                <a:spcPct val="10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pc="36">
                <a:solidFill>
                  <a:schemeClr val="accent1">
                    <a:satOff val="36598"/>
                    <a:lumOff val="-17227"/>
                  </a:schemeClr>
                </a:solidFill>
              </a:defRPr>
            </a:lvl1pPr>
            <a:lvl2pPr marL="1270000" indent="-635000" algn="l" defTabSz="355600">
              <a:lnSpc>
                <a:spcPct val="10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pc="36">
                <a:solidFill>
                  <a:schemeClr val="accent1">
                    <a:satOff val="36598"/>
                    <a:lumOff val="-17227"/>
                  </a:schemeClr>
                </a:solidFill>
              </a:defRPr>
            </a:lvl2pPr>
            <a:lvl3pPr marL="1905000" indent="-635000" algn="l" defTabSz="355600">
              <a:lnSpc>
                <a:spcPct val="10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pc="36">
                <a:solidFill>
                  <a:schemeClr val="accent1">
                    <a:satOff val="36598"/>
                    <a:lumOff val="-17227"/>
                  </a:schemeClr>
                </a:solidFill>
              </a:defRPr>
            </a:lvl3pPr>
            <a:lvl4pPr marL="2540000" indent="-635000" algn="l" defTabSz="355600">
              <a:lnSpc>
                <a:spcPct val="10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pc="36">
                <a:solidFill>
                  <a:schemeClr val="accent1">
                    <a:satOff val="36598"/>
                    <a:lumOff val="-17227"/>
                  </a:schemeClr>
                </a:solidFill>
              </a:defRPr>
            </a:lvl4pPr>
            <a:lvl5pPr marL="3175000" indent="-635000" algn="l" defTabSz="355600">
              <a:lnSpc>
                <a:spcPct val="10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pc="36">
                <a:solidFill>
                  <a:schemeClr val="accent1">
                    <a:satOff val="36598"/>
                    <a:lumOff val="-17227"/>
                  </a:schemeClr>
                </a:solidFill>
              </a:defRPr>
            </a:lvl5pPr>
          </a:lstStyle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8" name="Line"/>
          <p:cNvSpPr/>
          <p:nvPr/>
        </p:nvSpPr>
        <p:spPr>
          <a:xfrm>
            <a:off x="766879" y="952500"/>
            <a:ext cx="22850242" cy="1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pc="0" sz="3200">
                <a:solidFill>
                  <a:srgbClr val="000000"/>
                </a:solidFill>
              </a:defRPr>
            </a:pPr>
          </a:p>
        </p:txBody>
      </p:sp>
      <p:sp>
        <p:nvSpPr>
          <p:cNvPr id="69" name="Line"/>
          <p:cNvSpPr/>
          <p:nvPr/>
        </p:nvSpPr>
        <p:spPr>
          <a:xfrm>
            <a:off x="757217" y="12603828"/>
            <a:ext cx="22862943" cy="1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pc="0" sz="3200">
                <a:solidFill>
                  <a:srgbClr val="000000"/>
                </a:solidFill>
              </a:defRPr>
            </a:pPr>
          </a:p>
        </p:txBody>
      </p:sp>
      <p:sp>
        <p:nvSpPr>
          <p:cNvPr id="70" name="Slide Number"/>
          <p:cNvSpPr txBox="1"/>
          <p:nvPr>
            <p:ph type="sldNum" sz="quarter" idx="2"/>
          </p:nvPr>
        </p:nvSpPr>
        <p:spPr>
          <a:xfrm>
            <a:off x="11990323" y="12890500"/>
            <a:ext cx="416053" cy="46710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, Bullets &amp; Photo">
    <p:bg>
      <p:bgPr>
        <a:solidFill>
          <a:srgbClr val="FFF5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lide Title"/>
          <p:cNvSpPr txBox="1"/>
          <p:nvPr>
            <p:ph type="title" hasCustomPrompt="1"/>
          </p:nvPr>
        </p:nvSpPr>
        <p:spPr>
          <a:xfrm>
            <a:off x="1270000" y="1851223"/>
            <a:ext cx="11785600" cy="4084936"/>
          </a:xfrm>
          <a:prstGeom prst="rect">
            <a:avLst/>
          </a:prstGeom>
        </p:spPr>
        <p:txBody>
          <a:bodyPr anchor="b"/>
          <a:lstStyle>
            <a:lvl1pPr>
              <a:defRPr spc="270" sz="9000">
                <a:solidFill>
                  <a:schemeClr val="accent6"/>
                </a:solidFill>
              </a:defRPr>
            </a:lvl1pPr>
          </a:lstStyle>
          <a:p>
            <a:pPr/>
            <a:r>
              <a:t>Slide Title</a:t>
            </a:r>
          </a:p>
        </p:txBody>
      </p:sp>
      <p:sp>
        <p:nvSpPr>
          <p:cNvPr id="78" name="Nivel de texto 1…"/>
          <p:cNvSpPr txBox="1"/>
          <p:nvPr>
            <p:ph type="body" sz="quarter" idx="1" hasCustomPrompt="1"/>
          </p:nvPr>
        </p:nvSpPr>
        <p:spPr>
          <a:xfrm>
            <a:off x="2088435" y="6720284"/>
            <a:ext cx="10972801" cy="5467169"/>
          </a:xfrm>
          <a:prstGeom prst="rect">
            <a:avLst/>
          </a:prstGeom>
        </p:spPr>
        <p:txBody>
          <a:bodyPr anchor="t"/>
          <a:lstStyle>
            <a:lvl1pPr marL="635000" indent="-635000" algn="l" defTabSz="355600">
              <a:lnSpc>
                <a:spcPct val="10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pc="36">
                <a:solidFill>
                  <a:schemeClr val="accent1">
                    <a:satOff val="36598"/>
                    <a:lumOff val="-17227"/>
                  </a:schemeClr>
                </a:solidFill>
              </a:defRPr>
            </a:lvl1pPr>
            <a:lvl2pPr marL="1270000" indent="-635000" algn="l" defTabSz="355600">
              <a:lnSpc>
                <a:spcPct val="10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pc="36">
                <a:solidFill>
                  <a:schemeClr val="accent1">
                    <a:satOff val="36598"/>
                    <a:lumOff val="-17227"/>
                  </a:schemeClr>
                </a:solidFill>
              </a:defRPr>
            </a:lvl2pPr>
            <a:lvl3pPr marL="1905000" indent="-635000" algn="l" defTabSz="355600">
              <a:lnSpc>
                <a:spcPct val="10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pc="36">
                <a:solidFill>
                  <a:schemeClr val="accent1">
                    <a:satOff val="36598"/>
                    <a:lumOff val="-17227"/>
                  </a:schemeClr>
                </a:solidFill>
              </a:defRPr>
            </a:lvl3pPr>
            <a:lvl4pPr marL="2540000" indent="-635000" algn="l" defTabSz="355600">
              <a:lnSpc>
                <a:spcPct val="10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pc="36">
                <a:solidFill>
                  <a:schemeClr val="accent1">
                    <a:satOff val="36598"/>
                    <a:lumOff val="-17227"/>
                  </a:schemeClr>
                </a:solidFill>
              </a:defRPr>
            </a:lvl4pPr>
            <a:lvl5pPr marL="3175000" indent="-635000" algn="l" defTabSz="355600">
              <a:lnSpc>
                <a:spcPct val="10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pc="36">
                <a:solidFill>
                  <a:schemeClr val="accent1">
                    <a:satOff val="36598"/>
                    <a:lumOff val="-17227"/>
                  </a:schemeClr>
                </a:solidFill>
              </a:defRPr>
            </a:lvl5pPr>
          </a:lstStyle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79" name="545882547_1308x1744.jpeg"/>
          <p:cNvSpPr/>
          <p:nvPr>
            <p:ph type="pic" idx="21"/>
          </p:nvPr>
        </p:nvSpPr>
        <p:spPr>
          <a:xfrm>
            <a:off x="12661900" y="-2501900"/>
            <a:ext cx="11077576" cy="14770100"/>
          </a:xfrm>
          <a:prstGeom prst="rect">
            <a:avLst/>
          </a:prstGeom>
          <a:ln w="114300">
            <a:solidFill>
              <a:srgbClr val="FFFFFF"/>
            </a:solidFill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0" name="Line"/>
          <p:cNvSpPr/>
          <p:nvPr/>
        </p:nvSpPr>
        <p:spPr>
          <a:xfrm flipV="1">
            <a:off x="762000" y="952499"/>
            <a:ext cx="22860003" cy="2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pc="0" sz="3200">
                <a:solidFill>
                  <a:srgbClr val="000000"/>
                </a:solidFill>
              </a:defRPr>
            </a:pPr>
          </a:p>
        </p:txBody>
      </p:sp>
      <p:sp>
        <p:nvSpPr>
          <p:cNvPr id="81" name="Line"/>
          <p:cNvSpPr/>
          <p:nvPr/>
        </p:nvSpPr>
        <p:spPr>
          <a:xfrm>
            <a:off x="762000" y="12598400"/>
            <a:ext cx="22860001" cy="0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pc="0" sz="3200">
                <a:solidFill>
                  <a:srgbClr val="000000"/>
                </a:solidFill>
              </a:defRPr>
            </a:pPr>
          </a:p>
        </p:txBody>
      </p:sp>
      <p:sp>
        <p:nvSpPr>
          <p:cNvPr id="82" name="Slide Number"/>
          <p:cNvSpPr txBox="1"/>
          <p:nvPr>
            <p:ph type="sldNum" sz="quarter" idx="2"/>
          </p:nvPr>
        </p:nvSpPr>
        <p:spPr>
          <a:xfrm>
            <a:off x="11990323" y="12890500"/>
            <a:ext cx="416053" cy="46710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ection Title"/>
          <p:cNvSpPr txBox="1"/>
          <p:nvPr>
            <p:ph type="title" hasCustomPrompt="1"/>
          </p:nvPr>
        </p:nvSpPr>
        <p:spPr>
          <a:xfrm>
            <a:off x="2086106" y="4292600"/>
            <a:ext cx="20205701" cy="5651500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/>
            <a:r>
              <a:t>Section Title</a:t>
            </a:r>
          </a:p>
        </p:txBody>
      </p:sp>
      <p:sp>
        <p:nvSpPr>
          <p:cNvPr id="90" name="Line"/>
          <p:cNvSpPr/>
          <p:nvPr/>
        </p:nvSpPr>
        <p:spPr>
          <a:xfrm flipV="1">
            <a:off x="762000" y="952499"/>
            <a:ext cx="22860001" cy="2"/>
          </a:xfrm>
          <a:prstGeom prst="line">
            <a:avLst/>
          </a:prstGeom>
          <a:ln w="762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pc="0" sz="3200">
                <a:solidFill>
                  <a:srgbClr val="000000"/>
                </a:solidFill>
              </a:defRPr>
            </a:pPr>
          </a:p>
        </p:txBody>
      </p:sp>
      <p:sp>
        <p:nvSpPr>
          <p:cNvPr id="91" name="Line"/>
          <p:cNvSpPr/>
          <p:nvPr/>
        </p:nvSpPr>
        <p:spPr>
          <a:xfrm>
            <a:off x="762000" y="12598400"/>
            <a:ext cx="22860001" cy="0"/>
          </a:xfrm>
          <a:prstGeom prst="line">
            <a:avLst/>
          </a:prstGeom>
          <a:ln w="762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pc="0" sz="3200">
                <a:solidFill>
                  <a:srgbClr val="000000"/>
                </a:solidFill>
              </a:defRPr>
            </a:pPr>
          </a:p>
        </p:txBody>
      </p:sp>
      <p:sp>
        <p:nvSpPr>
          <p:cNvPr id="92" name="Slide Number"/>
          <p:cNvSpPr txBox="1"/>
          <p:nvPr>
            <p:ph type="sldNum" sz="quarter" idx="2"/>
          </p:nvPr>
        </p:nvSpPr>
        <p:spPr>
          <a:xfrm>
            <a:off x="11990323" y="12890500"/>
            <a:ext cx="416053" cy="467107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Only">
    <p:bg>
      <p:bgPr>
        <a:solidFill>
          <a:srgbClr val="FFF5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Line"/>
          <p:cNvSpPr/>
          <p:nvPr/>
        </p:nvSpPr>
        <p:spPr>
          <a:xfrm flipV="1">
            <a:off x="762000" y="952499"/>
            <a:ext cx="22860003" cy="2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pc="0" sz="3200">
                <a:solidFill>
                  <a:srgbClr val="000000"/>
                </a:solidFill>
              </a:defRPr>
            </a:pPr>
          </a:p>
        </p:txBody>
      </p:sp>
      <p:sp>
        <p:nvSpPr>
          <p:cNvPr id="100" name="Line"/>
          <p:cNvSpPr/>
          <p:nvPr/>
        </p:nvSpPr>
        <p:spPr>
          <a:xfrm>
            <a:off x="757217" y="12603828"/>
            <a:ext cx="22862943" cy="1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pc="0" sz="3200">
                <a:solidFill>
                  <a:srgbClr val="000000"/>
                </a:solidFill>
              </a:defRPr>
            </a:pPr>
          </a:p>
        </p:txBody>
      </p:sp>
      <p:sp>
        <p:nvSpPr>
          <p:cNvPr id="101" name="Slide Title"/>
          <p:cNvSpPr txBox="1"/>
          <p:nvPr>
            <p:ph type="title" hasCustomPrompt="1"/>
          </p:nvPr>
        </p:nvSpPr>
        <p:spPr>
          <a:xfrm>
            <a:off x="2082800" y="1282700"/>
            <a:ext cx="20205700" cy="1651000"/>
          </a:xfrm>
          <a:prstGeom prst="rect">
            <a:avLst/>
          </a:prstGeom>
        </p:spPr>
        <p:txBody>
          <a:bodyPr/>
          <a:lstStyle>
            <a:lvl1pPr>
              <a:defRPr spc="270" sz="9000">
                <a:solidFill>
                  <a:schemeClr val="accent6"/>
                </a:solidFill>
              </a:defRPr>
            </a:lvl1pPr>
          </a:lstStyle>
          <a:p>
            <a:pPr/>
            <a:r>
              <a:t>Slide Title</a:t>
            </a:r>
          </a:p>
        </p:txBody>
      </p:sp>
      <p:sp>
        <p:nvSpPr>
          <p:cNvPr id="102" name="Slide Number"/>
          <p:cNvSpPr txBox="1"/>
          <p:nvPr>
            <p:ph type="sldNum" sz="quarter" idx="2"/>
          </p:nvPr>
        </p:nvSpPr>
        <p:spPr>
          <a:xfrm>
            <a:off x="11990323" y="12890500"/>
            <a:ext cx="416053" cy="46710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Agenda">
    <p:bg>
      <p:bgPr>
        <a:solidFill>
          <a:srgbClr val="FFF5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Agenda Subtitle"/>
          <p:cNvSpPr txBox="1"/>
          <p:nvPr>
            <p:ph type="body" sz="quarter" idx="21" hasCustomPrompt="1"/>
          </p:nvPr>
        </p:nvSpPr>
        <p:spPr>
          <a:xfrm>
            <a:off x="2082800" y="2795091"/>
            <a:ext cx="20205700" cy="605029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>
                <a:solidFill>
                  <a:srgbClr val="8AACB9"/>
                </a:solidFill>
              </a:defRPr>
            </a:lvl1pPr>
          </a:lstStyle>
          <a:p>
            <a:pPr/>
            <a:r>
              <a:t>Agenda Subtitle</a:t>
            </a:r>
          </a:p>
        </p:txBody>
      </p:sp>
      <p:sp>
        <p:nvSpPr>
          <p:cNvPr id="110" name="Nivel de texto 1…"/>
          <p:cNvSpPr txBox="1"/>
          <p:nvPr>
            <p:ph type="body" idx="1" hasCustomPrompt="1"/>
          </p:nvPr>
        </p:nvSpPr>
        <p:spPr>
          <a:xfrm>
            <a:off x="2082800" y="4055764"/>
            <a:ext cx="20205700" cy="6731001"/>
          </a:xfrm>
          <a:prstGeom prst="rect">
            <a:avLst/>
          </a:prstGeom>
        </p:spPr>
        <p:txBody>
          <a:bodyPr anchor="t"/>
          <a:lstStyle>
            <a:lvl1pPr marL="177800" indent="-177800" defTabSz="2641600">
              <a:lnSpc>
                <a:spcPct val="100000"/>
              </a:lnSpc>
              <a:spcBef>
                <a:spcPts val="4400"/>
              </a:spcBef>
              <a:tabLst>
                <a:tab pos="5384800" algn="l"/>
              </a:tabLst>
              <a:defRPr spc="0" sz="5000">
                <a:solidFill>
                  <a:schemeClr val="accent1">
                    <a:satOff val="36598"/>
                    <a:lumOff val="-17227"/>
                  </a:schemeClr>
                </a:solidFill>
              </a:defRPr>
            </a:lvl1pPr>
            <a:lvl2pPr marL="177800" indent="279400" defTabSz="2641600">
              <a:lnSpc>
                <a:spcPct val="100000"/>
              </a:lnSpc>
              <a:spcBef>
                <a:spcPts val="4400"/>
              </a:spcBef>
              <a:tabLst>
                <a:tab pos="5384800" algn="l"/>
              </a:tabLst>
              <a:defRPr spc="0" sz="5000">
                <a:solidFill>
                  <a:schemeClr val="accent1">
                    <a:satOff val="36598"/>
                    <a:lumOff val="-17227"/>
                  </a:schemeClr>
                </a:solidFill>
              </a:defRPr>
            </a:lvl2pPr>
            <a:lvl3pPr marL="177800" indent="736600" defTabSz="2641600">
              <a:lnSpc>
                <a:spcPct val="100000"/>
              </a:lnSpc>
              <a:spcBef>
                <a:spcPts val="4400"/>
              </a:spcBef>
              <a:tabLst>
                <a:tab pos="5384800" algn="l"/>
              </a:tabLst>
              <a:defRPr spc="0" sz="5000">
                <a:solidFill>
                  <a:schemeClr val="accent1">
                    <a:satOff val="36598"/>
                    <a:lumOff val="-17227"/>
                  </a:schemeClr>
                </a:solidFill>
              </a:defRPr>
            </a:lvl3pPr>
            <a:lvl4pPr marL="177800" indent="1193800" defTabSz="2641600">
              <a:lnSpc>
                <a:spcPct val="100000"/>
              </a:lnSpc>
              <a:spcBef>
                <a:spcPts val="4400"/>
              </a:spcBef>
              <a:tabLst>
                <a:tab pos="5384800" algn="l"/>
              </a:tabLst>
              <a:defRPr spc="0" sz="5000">
                <a:solidFill>
                  <a:schemeClr val="accent1">
                    <a:satOff val="36598"/>
                    <a:lumOff val="-17227"/>
                  </a:schemeClr>
                </a:solidFill>
              </a:defRPr>
            </a:lvl4pPr>
            <a:lvl5pPr marL="177800" indent="1651000" defTabSz="2641600">
              <a:lnSpc>
                <a:spcPct val="100000"/>
              </a:lnSpc>
              <a:spcBef>
                <a:spcPts val="4400"/>
              </a:spcBef>
              <a:tabLst>
                <a:tab pos="5384800" algn="l"/>
              </a:tabLst>
              <a:defRPr spc="0" sz="5000">
                <a:solidFill>
                  <a:schemeClr val="accent1">
                    <a:satOff val="36598"/>
                    <a:lumOff val="-17227"/>
                  </a:schemeClr>
                </a:solidFill>
              </a:defRPr>
            </a:lvl5pPr>
          </a:lstStyle>
          <a:p>
            <a:pPr/>
            <a:r>
              <a:t>Agenda Topics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1" name="Agenda Title"/>
          <p:cNvSpPr txBox="1"/>
          <p:nvPr>
            <p:ph type="title" hasCustomPrompt="1"/>
          </p:nvPr>
        </p:nvSpPr>
        <p:spPr>
          <a:xfrm>
            <a:off x="2082800" y="1282700"/>
            <a:ext cx="20205700" cy="1651000"/>
          </a:xfrm>
          <a:prstGeom prst="rect">
            <a:avLst/>
          </a:prstGeom>
        </p:spPr>
        <p:txBody>
          <a:bodyPr/>
          <a:lstStyle>
            <a:lvl1pPr>
              <a:defRPr spc="270" sz="9000">
                <a:solidFill>
                  <a:schemeClr val="accent1">
                    <a:satOff val="36598"/>
                    <a:lumOff val="-17227"/>
                  </a:schemeClr>
                </a:solidFill>
              </a:defRPr>
            </a:lvl1pPr>
          </a:lstStyle>
          <a:p>
            <a:pPr/>
            <a:r>
              <a:t>Agenda Title</a:t>
            </a:r>
          </a:p>
        </p:txBody>
      </p:sp>
      <p:sp>
        <p:nvSpPr>
          <p:cNvPr id="112" name="Line"/>
          <p:cNvSpPr/>
          <p:nvPr/>
        </p:nvSpPr>
        <p:spPr>
          <a:xfrm>
            <a:off x="757217" y="12603828"/>
            <a:ext cx="22862943" cy="1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pc="0" sz="3200">
                <a:solidFill>
                  <a:srgbClr val="000000"/>
                </a:solidFill>
              </a:defRPr>
            </a:pPr>
          </a:p>
        </p:txBody>
      </p:sp>
      <p:sp>
        <p:nvSpPr>
          <p:cNvPr id="113" name="Line"/>
          <p:cNvSpPr/>
          <p:nvPr/>
        </p:nvSpPr>
        <p:spPr>
          <a:xfrm flipV="1">
            <a:off x="762000" y="952499"/>
            <a:ext cx="22860001" cy="2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pc="0" sz="3200">
                <a:solidFill>
                  <a:srgbClr val="000000"/>
                </a:solidFill>
              </a:defRPr>
            </a:pPr>
          </a:p>
        </p:txBody>
      </p:sp>
      <p:sp>
        <p:nvSpPr>
          <p:cNvPr id="114" name="Slide Number"/>
          <p:cNvSpPr txBox="1"/>
          <p:nvPr>
            <p:ph type="sldNum" sz="quarter" idx="2"/>
          </p:nvPr>
        </p:nvSpPr>
        <p:spPr>
          <a:xfrm>
            <a:off x="11990323" y="12890500"/>
            <a:ext cx="416053" cy="46710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esentation Title"/>
          <p:cNvSpPr txBox="1"/>
          <p:nvPr>
            <p:ph type="title" hasCustomPrompt="1"/>
          </p:nvPr>
        </p:nvSpPr>
        <p:spPr>
          <a:xfrm>
            <a:off x="2082800" y="4902200"/>
            <a:ext cx="20205700" cy="3911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Presentation Title</a:t>
            </a:r>
          </a:p>
        </p:txBody>
      </p:sp>
      <p:sp>
        <p:nvSpPr>
          <p:cNvPr id="3" name="Nivel de texto 1…"/>
          <p:cNvSpPr txBox="1"/>
          <p:nvPr>
            <p:ph type="body" idx="1" hasCustomPrompt="1"/>
          </p:nvPr>
        </p:nvSpPr>
        <p:spPr>
          <a:xfrm>
            <a:off x="2082800" y="3495675"/>
            <a:ext cx="20205700" cy="1614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/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Line"/>
          <p:cNvSpPr/>
          <p:nvPr/>
        </p:nvSpPr>
        <p:spPr>
          <a:xfrm flipV="1">
            <a:off x="766879" y="12048066"/>
            <a:ext cx="22850240" cy="12701"/>
          </a:xfrm>
          <a:prstGeom prst="line">
            <a:avLst/>
          </a:prstGeom>
          <a:ln w="76200">
            <a:solidFill>
              <a:schemeClr val="accent1">
                <a:satOff val="36598"/>
                <a:lumOff val="-1722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pc="0" sz="3200">
                <a:solidFill>
                  <a:srgbClr val="000000"/>
                </a:solidFill>
              </a:defRPr>
            </a:pPr>
          </a:p>
        </p:txBody>
      </p:sp>
      <p:sp>
        <p:nvSpPr>
          <p:cNvPr id="5" name="Line"/>
          <p:cNvSpPr/>
          <p:nvPr/>
        </p:nvSpPr>
        <p:spPr>
          <a:xfrm>
            <a:off x="766879" y="952500"/>
            <a:ext cx="22850242" cy="0"/>
          </a:xfrm>
          <a:prstGeom prst="line">
            <a:avLst/>
          </a:prstGeom>
          <a:ln w="76200">
            <a:solidFill>
              <a:schemeClr val="accent1">
                <a:satOff val="36598"/>
                <a:lumOff val="-1722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pc="0" sz="3200">
                <a:solidFill>
                  <a:srgbClr val="000000"/>
                </a:solidFill>
              </a:defRPr>
            </a:pPr>
          </a:p>
        </p:txBody>
      </p:sp>
      <p:sp>
        <p:nvSpPr>
          <p:cNvPr id="6" name="Line"/>
          <p:cNvSpPr/>
          <p:nvPr/>
        </p:nvSpPr>
        <p:spPr>
          <a:xfrm flipV="1">
            <a:off x="6527799" y="12034558"/>
            <a:ext cx="1" cy="1114983"/>
          </a:xfrm>
          <a:prstGeom prst="line">
            <a:avLst/>
          </a:prstGeom>
          <a:ln w="76200">
            <a:solidFill>
              <a:schemeClr val="accent1">
                <a:satOff val="36598"/>
                <a:lumOff val="-1722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pc="0" sz="3200">
                <a:solidFill>
                  <a:srgbClr val="000000"/>
                </a:solidFill>
              </a:defRPr>
            </a:pPr>
          </a:p>
        </p:txBody>
      </p:sp>
      <p:sp>
        <p:nvSpPr>
          <p:cNvPr id="7" name="Line"/>
          <p:cNvSpPr/>
          <p:nvPr/>
        </p:nvSpPr>
        <p:spPr>
          <a:xfrm flipV="1">
            <a:off x="17856201" y="12034558"/>
            <a:ext cx="1" cy="1114983"/>
          </a:xfrm>
          <a:prstGeom prst="line">
            <a:avLst/>
          </a:prstGeom>
          <a:ln w="76200">
            <a:solidFill>
              <a:schemeClr val="accent1">
                <a:satOff val="36598"/>
                <a:lumOff val="-1722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pc="0" sz="3200">
                <a:solidFill>
                  <a:srgbClr val="000000"/>
                </a:solidFill>
              </a:defRPr>
            </a:pPr>
          </a:p>
        </p:txBody>
      </p:sp>
      <p:sp>
        <p:nvSpPr>
          <p:cNvPr id="8" name="Slide Number"/>
          <p:cNvSpPr txBox="1"/>
          <p:nvPr>
            <p:ph type="sldNum" sz="quarter" idx="2"/>
          </p:nvPr>
        </p:nvSpPr>
        <p:spPr>
          <a:xfrm>
            <a:off x="11988800" y="12890500"/>
            <a:ext cx="416053" cy="467107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pc="0">
                <a:solidFill>
                  <a:srgbClr val="FFFFFF"/>
                </a:solidFill>
                <a:latin typeface="+mn-lt"/>
                <a:ea typeface="+mn-ea"/>
                <a:cs typeface="+mn-cs"/>
                <a:sym typeface="Graphik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330" strike="noStrike" sz="11000" u="none">
          <a:solidFill>
            <a:srgbClr val="FFFFFF"/>
          </a:solidFill>
          <a:uFillTx/>
          <a:latin typeface="+mn-lt"/>
          <a:ea typeface="+mn-ea"/>
          <a:cs typeface="+mn-cs"/>
          <a:sym typeface="Graphik"/>
        </a:defRPr>
      </a:lvl1pPr>
      <a:lvl2pPr marL="0" marR="0" indent="45720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330" strike="noStrike" sz="11000" u="none">
          <a:solidFill>
            <a:srgbClr val="FFFFFF"/>
          </a:solidFill>
          <a:uFillTx/>
          <a:latin typeface="+mn-lt"/>
          <a:ea typeface="+mn-ea"/>
          <a:cs typeface="+mn-cs"/>
          <a:sym typeface="Graphik"/>
        </a:defRPr>
      </a:lvl2pPr>
      <a:lvl3pPr marL="0" marR="0" indent="91440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330" strike="noStrike" sz="11000" u="none">
          <a:solidFill>
            <a:srgbClr val="FFFFFF"/>
          </a:solidFill>
          <a:uFillTx/>
          <a:latin typeface="+mn-lt"/>
          <a:ea typeface="+mn-ea"/>
          <a:cs typeface="+mn-cs"/>
          <a:sym typeface="Graphik"/>
        </a:defRPr>
      </a:lvl3pPr>
      <a:lvl4pPr marL="0" marR="0" indent="137160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330" strike="noStrike" sz="11000" u="none">
          <a:solidFill>
            <a:srgbClr val="FFFFFF"/>
          </a:solidFill>
          <a:uFillTx/>
          <a:latin typeface="+mn-lt"/>
          <a:ea typeface="+mn-ea"/>
          <a:cs typeface="+mn-cs"/>
          <a:sym typeface="Graphik"/>
        </a:defRPr>
      </a:lvl4pPr>
      <a:lvl5pPr marL="0" marR="0" indent="182880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330" strike="noStrike" sz="11000" u="none">
          <a:solidFill>
            <a:srgbClr val="FFFFFF"/>
          </a:solidFill>
          <a:uFillTx/>
          <a:latin typeface="+mn-lt"/>
          <a:ea typeface="+mn-ea"/>
          <a:cs typeface="+mn-cs"/>
          <a:sym typeface="Graphik"/>
        </a:defRPr>
      </a:lvl5pPr>
      <a:lvl6pPr marL="0" marR="0" indent="228600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330" strike="noStrike" sz="11000" u="none">
          <a:solidFill>
            <a:srgbClr val="FFFFFF"/>
          </a:solidFill>
          <a:uFillTx/>
          <a:latin typeface="+mn-lt"/>
          <a:ea typeface="+mn-ea"/>
          <a:cs typeface="+mn-cs"/>
          <a:sym typeface="Graphik"/>
        </a:defRPr>
      </a:lvl6pPr>
      <a:lvl7pPr marL="0" marR="0" indent="274320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330" strike="noStrike" sz="11000" u="none">
          <a:solidFill>
            <a:srgbClr val="FFFFFF"/>
          </a:solidFill>
          <a:uFillTx/>
          <a:latin typeface="+mn-lt"/>
          <a:ea typeface="+mn-ea"/>
          <a:cs typeface="+mn-cs"/>
          <a:sym typeface="Graphik"/>
        </a:defRPr>
      </a:lvl7pPr>
      <a:lvl8pPr marL="0" marR="0" indent="320040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330" strike="noStrike" sz="11000" u="none">
          <a:solidFill>
            <a:srgbClr val="FFFFFF"/>
          </a:solidFill>
          <a:uFillTx/>
          <a:latin typeface="+mn-lt"/>
          <a:ea typeface="+mn-ea"/>
          <a:cs typeface="+mn-cs"/>
          <a:sym typeface="Graphik"/>
        </a:defRPr>
      </a:lvl8pPr>
      <a:lvl9pPr marL="0" marR="0" indent="365760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330" strike="noStrike" sz="11000" u="none">
          <a:solidFill>
            <a:srgbClr val="FFFFFF"/>
          </a:solidFill>
          <a:uFillTx/>
          <a:latin typeface="+mn-lt"/>
          <a:ea typeface="+mn-ea"/>
          <a:cs typeface="+mn-cs"/>
          <a:sym typeface="Graphik"/>
        </a:defRPr>
      </a:lvl9pPr>
    </p:titleStyle>
    <p:bodyStyle>
      <a:lvl1pPr marL="0" marR="0" indent="0" algn="ctr" defTabSz="5842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107" strike="noStrike" sz="3600" u="none">
          <a:solidFill>
            <a:schemeClr val="accent5"/>
          </a:solidFill>
          <a:uFillTx/>
          <a:latin typeface="+mn-lt"/>
          <a:ea typeface="+mn-ea"/>
          <a:cs typeface="+mn-cs"/>
          <a:sym typeface="Graphik"/>
        </a:defRPr>
      </a:lvl1pPr>
      <a:lvl2pPr marL="0" marR="0" indent="457200" algn="ctr" defTabSz="5842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107" strike="noStrike" sz="3600" u="none">
          <a:solidFill>
            <a:schemeClr val="accent5"/>
          </a:solidFill>
          <a:uFillTx/>
          <a:latin typeface="+mn-lt"/>
          <a:ea typeface="+mn-ea"/>
          <a:cs typeface="+mn-cs"/>
          <a:sym typeface="Graphik"/>
        </a:defRPr>
      </a:lvl2pPr>
      <a:lvl3pPr marL="0" marR="0" indent="914400" algn="ctr" defTabSz="5842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107" strike="noStrike" sz="3600" u="none">
          <a:solidFill>
            <a:schemeClr val="accent5"/>
          </a:solidFill>
          <a:uFillTx/>
          <a:latin typeface="+mn-lt"/>
          <a:ea typeface="+mn-ea"/>
          <a:cs typeface="+mn-cs"/>
          <a:sym typeface="Graphik"/>
        </a:defRPr>
      </a:lvl3pPr>
      <a:lvl4pPr marL="0" marR="0" indent="1371600" algn="ctr" defTabSz="5842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107" strike="noStrike" sz="3600" u="none">
          <a:solidFill>
            <a:schemeClr val="accent5"/>
          </a:solidFill>
          <a:uFillTx/>
          <a:latin typeface="+mn-lt"/>
          <a:ea typeface="+mn-ea"/>
          <a:cs typeface="+mn-cs"/>
          <a:sym typeface="Graphik"/>
        </a:defRPr>
      </a:lvl4pPr>
      <a:lvl5pPr marL="0" marR="0" indent="1828800" algn="ctr" defTabSz="5842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107" strike="noStrike" sz="3600" u="none">
          <a:solidFill>
            <a:schemeClr val="accent5"/>
          </a:solidFill>
          <a:uFillTx/>
          <a:latin typeface="+mn-lt"/>
          <a:ea typeface="+mn-ea"/>
          <a:cs typeface="+mn-cs"/>
          <a:sym typeface="Graphik"/>
        </a:defRPr>
      </a:lvl5pPr>
      <a:lvl6pPr marL="0" marR="0" indent="2286000" algn="ctr" defTabSz="5842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107" strike="noStrike" sz="3600" u="none">
          <a:solidFill>
            <a:schemeClr val="accent5"/>
          </a:solidFill>
          <a:uFillTx/>
          <a:latin typeface="+mn-lt"/>
          <a:ea typeface="+mn-ea"/>
          <a:cs typeface="+mn-cs"/>
          <a:sym typeface="Graphik"/>
        </a:defRPr>
      </a:lvl6pPr>
      <a:lvl7pPr marL="0" marR="0" indent="2743200" algn="ctr" defTabSz="5842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107" strike="noStrike" sz="3600" u="none">
          <a:solidFill>
            <a:schemeClr val="accent5"/>
          </a:solidFill>
          <a:uFillTx/>
          <a:latin typeface="+mn-lt"/>
          <a:ea typeface="+mn-ea"/>
          <a:cs typeface="+mn-cs"/>
          <a:sym typeface="Graphik"/>
        </a:defRPr>
      </a:lvl7pPr>
      <a:lvl8pPr marL="0" marR="0" indent="3200400" algn="ctr" defTabSz="5842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107" strike="noStrike" sz="3600" u="none">
          <a:solidFill>
            <a:schemeClr val="accent5"/>
          </a:solidFill>
          <a:uFillTx/>
          <a:latin typeface="+mn-lt"/>
          <a:ea typeface="+mn-ea"/>
          <a:cs typeface="+mn-cs"/>
          <a:sym typeface="Graphik"/>
        </a:defRPr>
      </a:lvl8pPr>
      <a:lvl9pPr marL="0" marR="0" indent="3657600" algn="ctr" defTabSz="5842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107" strike="noStrike" sz="3600" u="none">
          <a:solidFill>
            <a:schemeClr val="accent5"/>
          </a:solidFill>
          <a:uFillTx/>
          <a:latin typeface="+mn-lt"/>
          <a:ea typeface="+mn-ea"/>
          <a:cs typeface="+mn-cs"/>
          <a:sym typeface="Graphik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11.tif"/><Relationship Id="rId3" Type="http://schemas.openxmlformats.org/officeDocument/2006/relationships/image" Target="../media/image12.tif"/><Relationship Id="rId4" Type="http://schemas.openxmlformats.org/officeDocument/2006/relationships/image" Target="../media/image13.tif"/><Relationship Id="rId5" Type="http://schemas.openxmlformats.org/officeDocument/2006/relationships/image" Target="../media/image14.tif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15.tif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16.tif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17.tif"/><Relationship Id="rId3" Type="http://schemas.openxmlformats.org/officeDocument/2006/relationships/video" Target="https://www.youtube.com/embed/3JQ3hYko51Y?feature=oembed" TargetMode="External"/><Relationship Id="rId4" Type="http://schemas.openxmlformats.org/officeDocument/2006/relationships/image" Target="../media/image2.jpe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www.youtube.com/watch?v=4PaTWufUqqU" TargetMode="Externa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1.tif"/><Relationship Id="rId3" Type="http://schemas.openxmlformats.org/officeDocument/2006/relationships/image" Target="../media/image1.gif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1.tif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1.tif"/><Relationship Id="rId3" Type="http://schemas.openxmlformats.org/officeDocument/2006/relationships/video" Target="https://www.youtube.com/embed/q5qno5i1H3k?feature=oembed" TargetMode="External"/><Relationship Id="rId4" Type="http://schemas.openxmlformats.org/officeDocument/2006/relationships/image" Target="../media/image1.jpe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2.tif"/><Relationship Id="rId3" Type="http://schemas.openxmlformats.org/officeDocument/2006/relationships/image" Target="../media/image2.gif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3.tif"/><Relationship Id="rId3" Type="http://schemas.openxmlformats.org/officeDocument/2006/relationships/image" Target="../media/image4.tif"/><Relationship Id="rId4" Type="http://schemas.openxmlformats.org/officeDocument/2006/relationships/image" Target="../media/image5.tif"/><Relationship Id="rId5" Type="http://schemas.openxmlformats.org/officeDocument/2006/relationships/image" Target="../media/image6.tif"/><Relationship Id="rId6" Type="http://schemas.openxmlformats.org/officeDocument/2006/relationships/image" Target="../media/image7.tif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8.tif"/><Relationship Id="rId3" Type="http://schemas.openxmlformats.org/officeDocument/2006/relationships/image" Target="../media/image9.tif"/><Relationship Id="rId4" Type="http://schemas.openxmlformats.org/officeDocument/2006/relationships/image" Target="../media/image10.tif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DATA SCIENCE PYTHON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DATA SCIENCE PYTHON </a:t>
            </a:r>
          </a:p>
        </p:txBody>
      </p:sp>
      <p:sp>
        <p:nvSpPr>
          <p:cNvPr id="193" name="UNAM FC"/>
          <p:cNvSpPr txBox="1"/>
          <p:nvPr>
            <p:ph type="body" idx="2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UNAM FC</a:t>
            </a:r>
          </a:p>
        </p:txBody>
      </p:sp>
      <p:sp>
        <p:nvSpPr>
          <p:cNvPr id="194" name="Arrigo Coen"/>
          <p:cNvSpPr txBox="1"/>
          <p:nvPr>
            <p:ph type="body" idx="23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Arrigo Coen</a:t>
            </a:r>
          </a:p>
        </p:txBody>
      </p:sp>
      <p:sp>
        <p:nvSpPr>
          <p:cNvPr id="195" name="Aplicaciones de Ciencia de datos con python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>
            <a:lvl1pPr defTabSz="578358">
              <a:defRPr spc="326" sz="10890"/>
            </a:lvl1pPr>
          </a:lstStyle>
          <a:p>
            <a:pPr/>
            <a:r>
              <a:t>Aplicaciones de Ciencia de datos con python</a:t>
            </a:r>
          </a:p>
        </p:txBody>
      </p:sp>
      <p:sp>
        <p:nvSpPr>
          <p:cNvPr id="196" name="Seminario de Estadística I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Seminario de Estadística I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DATA SCIENCE PYTHON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DATA SCIENCE PYTHON </a:t>
            </a:r>
          </a:p>
        </p:txBody>
      </p:sp>
      <p:sp>
        <p:nvSpPr>
          <p:cNvPr id="260" name="UNAM"/>
          <p:cNvSpPr txBox="1"/>
          <p:nvPr>
            <p:ph type="body" idx="2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UNAM</a:t>
            </a:r>
          </a:p>
        </p:txBody>
      </p:sp>
      <p:sp>
        <p:nvSpPr>
          <p:cNvPr id="261" name="Arrigo Coen"/>
          <p:cNvSpPr txBox="1"/>
          <p:nvPr>
            <p:ph type="body" idx="23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Arrigo Coen</a:t>
            </a:r>
          </a:p>
        </p:txBody>
      </p:sp>
      <p:sp>
        <p:nvSpPr>
          <p:cNvPr id="262" name="MODULO 3"/>
          <p:cNvSpPr txBox="1"/>
          <p:nvPr>
            <p:ph type="body" sz="quarter" idx="1"/>
          </p:nvPr>
        </p:nvSpPr>
        <p:spPr>
          <a:xfrm>
            <a:off x="2293146" y="145223"/>
            <a:ext cx="20205701" cy="1471964"/>
          </a:xfrm>
          <a:prstGeom prst="rect">
            <a:avLst/>
          </a:prstGeom>
        </p:spPr>
        <p:txBody>
          <a:bodyPr/>
          <a:lstStyle/>
          <a:p>
            <a:pPr/>
            <a:r>
              <a:t>MODULO 3</a:t>
            </a:r>
          </a:p>
        </p:txBody>
      </p:sp>
      <p:sp>
        <p:nvSpPr>
          <p:cNvPr id="263" name="3. Regresión…"/>
          <p:cNvSpPr txBox="1"/>
          <p:nvPr>
            <p:ph type="title"/>
          </p:nvPr>
        </p:nvSpPr>
        <p:spPr>
          <a:xfrm>
            <a:off x="1743009" y="2002853"/>
            <a:ext cx="20205701" cy="6635423"/>
          </a:xfrm>
          <a:prstGeom prst="rect">
            <a:avLst/>
          </a:prstGeom>
        </p:spPr>
        <p:txBody>
          <a:bodyPr/>
          <a:lstStyle/>
          <a:p>
            <a:pPr algn="l" defTabSz="233679">
              <a:defRPr spc="132" sz="4400"/>
            </a:pPr>
            <a:r>
              <a:t>3. </a:t>
            </a:r>
            <a:r>
              <a:rPr>
                <a:solidFill>
                  <a:schemeClr val="accent4">
                    <a:hueOff val="265598"/>
                    <a:satOff val="58489"/>
                    <a:lumOff val="29694"/>
                  </a:schemeClr>
                </a:solidFill>
              </a:rPr>
              <a:t>Regresión </a:t>
            </a:r>
            <a:endParaRPr>
              <a:solidFill>
                <a:schemeClr val="accent4">
                  <a:hueOff val="265598"/>
                  <a:satOff val="58489"/>
                  <a:lumOff val="29694"/>
                </a:schemeClr>
              </a:solidFill>
            </a:endParaRPr>
          </a:p>
          <a:p>
            <a:pPr algn="l" defTabSz="233679">
              <a:defRPr spc="132" sz="4400"/>
            </a:pPr>
            <a:endParaRPr>
              <a:solidFill>
                <a:schemeClr val="accent4">
                  <a:hueOff val="265598"/>
                  <a:satOff val="58489"/>
                  <a:lumOff val="29694"/>
                </a:schemeClr>
              </a:solidFill>
            </a:endParaRPr>
          </a:p>
          <a:p>
            <a:pPr algn="l" defTabSz="233679">
              <a:defRPr spc="132" sz="4400"/>
            </a:pPr>
            <a:r>
              <a:t>3.1. Definición y conceptos generales</a:t>
            </a:r>
          </a:p>
          <a:p>
            <a:pPr algn="l" defTabSz="233679">
              <a:defRPr spc="132" sz="4400"/>
            </a:pPr>
            <a:r>
              <a:t>3.2. Regresión lineal</a:t>
            </a:r>
          </a:p>
          <a:p>
            <a:pPr algn="l" defTabSz="233679">
              <a:defRPr spc="132" sz="4400"/>
            </a:pPr>
            <a:r>
              <a:t>3.3. Algoritmo de Descenso por gradiente</a:t>
            </a:r>
          </a:p>
          <a:p>
            <a:pPr algn="l" defTabSz="233679">
              <a:defRPr spc="132" sz="4400"/>
            </a:pPr>
            <a:r>
              <a:t>3.4. Regresión polinómica</a:t>
            </a:r>
          </a:p>
          <a:p>
            <a:pPr algn="l" defTabSz="233679">
              <a:defRPr spc="132" sz="4400"/>
            </a:pPr>
            <a:r>
              <a:t>3.5. Curvas de aprendizaje</a:t>
            </a:r>
          </a:p>
          <a:p>
            <a:pPr algn="l" defTabSz="233679">
              <a:defRPr spc="132" sz="4400"/>
            </a:pPr>
            <a:r>
              <a:t>3.6. Modelos lineales regularizados</a:t>
            </a:r>
          </a:p>
          <a:p>
            <a:pPr algn="l" defTabSz="233679">
              <a:defRPr spc="132" sz="4400"/>
            </a:pPr>
            <a:r>
              <a:t>3.7. Regresión logística</a:t>
            </a:r>
          </a:p>
          <a:p>
            <a:pPr algn="l" defTabSz="233679">
              <a:defRPr spc="132" sz="4400"/>
            </a:pPr>
            <a:r>
              <a:t>3.8. Aplicación con Scikit-Learn</a:t>
            </a:r>
          </a:p>
        </p:txBody>
      </p:sp>
      <p:pic>
        <p:nvPicPr>
          <p:cNvPr id="26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86020" y="8312025"/>
            <a:ext cx="5197477" cy="3432090"/>
          </a:xfrm>
          <a:prstGeom prst="rect">
            <a:avLst/>
          </a:prstGeom>
          <a:ln w="12700">
            <a:miter lim="400000"/>
          </a:ln>
        </p:spPr>
      </p:pic>
      <p:pic>
        <p:nvPicPr>
          <p:cNvPr id="265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740908" y="8167384"/>
            <a:ext cx="5365096" cy="3576731"/>
          </a:xfrm>
          <a:prstGeom prst="rect">
            <a:avLst/>
          </a:prstGeom>
          <a:ln w="12700">
            <a:miter lim="400000"/>
          </a:ln>
        </p:spPr>
      </p:pic>
      <p:pic>
        <p:nvPicPr>
          <p:cNvPr id="266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525828" y="7845278"/>
            <a:ext cx="7713602" cy="3898837"/>
          </a:xfrm>
          <a:prstGeom prst="rect">
            <a:avLst/>
          </a:prstGeom>
          <a:ln w="12700">
            <a:miter lim="400000"/>
          </a:ln>
        </p:spPr>
      </p:pic>
      <p:pic>
        <p:nvPicPr>
          <p:cNvPr id="267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5098407" y="1039293"/>
            <a:ext cx="8517331" cy="343209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66" grpId="2"/>
      <p:bldP build="whole" bldLvl="1" animBg="1" rev="0" advAuto="0" spid="264" grpId="1"/>
      <p:bldP build="whole" bldLvl="1" animBg="1" rev="0" advAuto="0" spid="267" grpId="3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DATA SCIENCE PYTHON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DATA SCIENCE PYTHON </a:t>
            </a:r>
          </a:p>
        </p:txBody>
      </p:sp>
      <p:sp>
        <p:nvSpPr>
          <p:cNvPr id="270" name="UNAM"/>
          <p:cNvSpPr txBox="1"/>
          <p:nvPr>
            <p:ph type="body" idx="2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UNAM</a:t>
            </a:r>
          </a:p>
        </p:txBody>
      </p:sp>
      <p:sp>
        <p:nvSpPr>
          <p:cNvPr id="271" name="Arrigo Coen"/>
          <p:cNvSpPr txBox="1"/>
          <p:nvPr>
            <p:ph type="body" idx="23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Arrigo Coen</a:t>
            </a:r>
          </a:p>
        </p:txBody>
      </p:sp>
      <p:sp>
        <p:nvSpPr>
          <p:cNvPr id="272" name="MODULO 4"/>
          <p:cNvSpPr txBox="1"/>
          <p:nvPr>
            <p:ph type="body" sz="quarter" idx="1"/>
          </p:nvPr>
        </p:nvSpPr>
        <p:spPr>
          <a:xfrm>
            <a:off x="2293146" y="216518"/>
            <a:ext cx="20205701" cy="1471964"/>
          </a:xfrm>
          <a:prstGeom prst="rect">
            <a:avLst/>
          </a:prstGeom>
        </p:spPr>
        <p:txBody>
          <a:bodyPr/>
          <a:lstStyle/>
          <a:p>
            <a:pPr/>
            <a:r>
              <a:t>MODULO 4</a:t>
            </a:r>
          </a:p>
        </p:txBody>
      </p:sp>
      <p:sp>
        <p:nvSpPr>
          <p:cNvPr id="273" name="4. Arboles de decisión…"/>
          <p:cNvSpPr txBox="1"/>
          <p:nvPr>
            <p:ph type="title"/>
          </p:nvPr>
        </p:nvSpPr>
        <p:spPr>
          <a:xfrm>
            <a:off x="1775370" y="1630702"/>
            <a:ext cx="20205701" cy="6635422"/>
          </a:xfrm>
          <a:prstGeom prst="rect">
            <a:avLst/>
          </a:prstGeom>
        </p:spPr>
        <p:txBody>
          <a:bodyPr/>
          <a:lstStyle/>
          <a:p>
            <a:pPr algn="l" defTabSz="233679">
              <a:defRPr spc="132" sz="4400"/>
            </a:pPr>
            <a:r>
              <a:t>4. </a:t>
            </a:r>
            <a:r>
              <a:rPr>
                <a:solidFill>
                  <a:schemeClr val="accent4">
                    <a:hueOff val="265598"/>
                    <a:satOff val="58489"/>
                    <a:lumOff val="29694"/>
                  </a:schemeClr>
                </a:solidFill>
              </a:rPr>
              <a:t>Arboles de decisión</a:t>
            </a:r>
            <a:endParaRPr>
              <a:solidFill>
                <a:schemeClr val="accent4">
                  <a:hueOff val="265598"/>
                  <a:satOff val="58489"/>
                  <a:lumOff val="29694"/>
                </a:schemeClr>
              </a:solidFill>
            </a:endParaRPr>
          </a:p>
          <a:p>
            <a:pPr algn="l" defTabSz="233679">
              <a:defRPr spc="132" sz="4400"/>
            </a:pPr>
            <a:endParaRPr>
              <a:solidFill>
                <a:schemeClr val="accent4">
                  <a:hueOff val="265598"/>
                  <a:satOff val="58489"/>
                  <a:lumOff val="29694"/>
                </a:schemeClr>
              </a:solidFill>
            </a:endParaRPr>
          </a:p>
          <a:p>
            <a:pPr algn="l" defTabSz="233679">
              <a:defRPr spc="132" sz="4400"/>
            </a:pPr>
            <a:r>
              <a:t>4.1. Definición y conceptos generales</a:t>
            </a:r>
          </a:p>
          <a:p>
            <a:pPr algn="l" defTabSz="233679">
              <a:defRPr spc="132" sz="4400"/>
            </a:pPr>
            <a:r>
              <a:t>4.2. Generación de arboles de decisión para regresión y clasificación</a:t>
            </a:r>
          </a:p>
          <a:p>
            <a:pPr algn="l" defTabSz="233679">
              <a:defRPr spc="132" sz="4400"/>
            </a:pPr>
            <a:r>
              <a:t>4.3. Algoritmo CART</a:t>
            </a:r>
          </a:p>
          <a:p>
            <a:pPr algn="l" defTabSz="233679">
              <a:defRPr spc="132" sz="4400"/>
            </a:pPr>
            <a:r>
              <a:t>4.4. Estrategias de podando y cultivo de árboles</a:t>
            </a:r>
          </a:p>
          <a:p>
            <a:pPr algn="l" defTabSz="233679">
              <a:defRPr spc="132" sz="4400"/>
            </a:pPr>
            <a:r>
              <a:t>4.5. Hiperparámetros de arboles</a:t>
            </a:r>
          </a:p>
          <a:p>
            <a:pPr algn="l" defTabSz="233679">
              <a:defRPr spc="132" sz="4400"/>
            </a:pPr>
            <a:r>
              <a:t>4.6. Bosques aleatorios</a:t>
            </a:r>
          </a:p>
          <a:p>
            <a:pPr algn="l" defTabSz="233679">
              <a:defRPr spc="132" sz="4400"/>
            </a:pPr>
            <a:r>
              <a:t>4.7. Algoritmo ADA</a:t>
            </a:r>
          </a:p>
          <a:p>
            <a:pPr algn="l" defTabSz="233679">
              <a:defRPr spc="132" sz="4400"/>
            </a:pPr>
            <a:r>
              <a:t>4.8. Aplicación con Scikit-Learn</a:t>
            </a:r>
          </a:p>
        </p:txBody>
      </p:sp>
      <p:pic>
        <p:nvPicPr>
          <p:cNvPr id="27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212787" y="6699592"/>
            <a:ext cx="10776035" cy="517533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74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DATA SCIENCE PYTHON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DATA SCIENCE PYTHON </a:t>
            </a:r>
          </a:p>
        </p:txBody>
      </p:sp>
      <p:sp>
        <p:nvSpPr>
          <p:cNvPr id="277" name="UNAM"/>
          <p:cNvSpPr txBox="1"/>
          <p:nvPr>
            <p:ph type="body" idx="2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UNAM</a:t>
            </a:r>
          </a:p>
        </p:txBody>
      </p:sp>
      <p:sp>
        <p:nvSpPr>
          <p:cNvPr id="278" name="Arrigo Coen"/>
          <p:cNvSpPr txBox="1"/>
          <p:nvPr>
            <p:ph type="body" idx="23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Arrigo Coen</a:t>
            </a:r>
          </a:p>
        </p:txBody>
      </p:sp>
      <p:sp>
        <p:nvSpPr>
          <p:cNvPr id="279" name="Presentation Subtitle"/>
          <p:cNvSpPr txBox="1"/>
          <p:nvPr>
            <p:ph type="body" sz="quarter" idx="1"/>
          </p:nvPr>
        </p:nvSpPr>
        <p:spPr>
          <a:xfrm>
            <a:off x="2293146" y="145223"/>
            <a:ext cx="20205701" cy="1471964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8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277652"/>
            <a:ext cx="24384000" cy="111606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DATA SCIENCE PYTHON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DATA SCIENCE PYTHON </a:t>
            </a:r>
          </a:p>
        </p:txBody>
      </p:sp>
      <p:sp>
        <p:nvSpPr>
          <p:cNvPr id="283" name="UNAM"/>
          <p:cNvSpPr txBox="1"/>
          <p:nvPr>
            <p:ph type="body" idx="2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UNAM</a:t>
            </a:r>
          </a:p>
        </p:txBody>
      </p:sp>
      <p:sp>
        <p:nvSpPr>
          <p:cNvPr id="284" name="Arrigo Coen"/>
          <p:cNvSpPr txBox="1"/>
          <p:nvPr>
            <p:ph type="body" idx="23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Arrigo Coen</a:t>
            </a:r>
          </a:p>
        </p:txBody>
      </p:sp>
      <p:sp>
        <p:nvSpPr>
          <p:cNvPr id="285" name="MODULO 5"/>
          <p:cNvSpPr txBox="1"/>
          <p:nvPr>
            <p:ph type="body" sz="quarter" idx="1"/>
          </p:nvPr>
        </p:nvSpPr>
        <p:spPr>
          <a:xfrm>
            <a:off x="2293146" y="216518"/>
            <a:ext cx="20205701" cy="1471964"/>
          </a:xfrm>
          <a:prstGeom prst="rect">
            <a:avLst/>
          </a:prstGeom>
        </p:spPr>
        <p:txBody>
          <a:bodyPr/>
          <a:lstStyle/>
          <a:p>
            <a:pPr/>
            <a:r>
              <a:t>MODULO 5</a:t>
            </a:r>
          </a:p>
        </p:txBody>
      </p:sp>
      <p:sp>
        <p:nvSpPr>
          <p:cNvPr id="286" name="5. Redes neuronales…"/>
          <p:cNvSpPr txBox="1"/>
          <p:nvPr>
            <p:ph type="title"/>
          </p:nvPr>
        </p:nvSpPr>
        <p:spPr>
          <a:xfrm>
            <a:off x="1823912" y="1889590"/>
            <a:ext cx="20205701" cy="6635422"/>
          </a:xfrm>
          <a:prstGeom prst="rect">
            <a:avLst/>
          </a:prstGeom>
        </p:spPr>
        <p:txBody>
          <a:bodyPr/>
          <a:lstStyle/>
          <a:p>
            <a:pPr algn="l" defTabSz="251206">
              <a:defRPr spc="141" sz="4730"/>
            </a:pPr>
            <a:r>
              <a:t>5. </a:t>
            </a:r>
            <a:r>
              <a:rPr>
                <a:solidFill>
                  <a:schemeClr val="accent4">
                    <a:hueOff val="265598"/>
                    <a:satOff val="58489"/>
                    <a:lumOff val="29694"/>
                  </a:schemeClr>
                </a:solidFill>
              </a:rPr>
              <a:t>Redes neuronales</a:t>
            </a:r>
          </a:p>
          <a:p>
            <a:pPr algn="l" defTabSz="251206">
              <a:defRPr spc="141" sz="4730"/>
            </a:pPr>
          </a:p>
          <a:p>
            <a:pPr algn="l" defTabSz="251206">
              <a:defRPr spc="141" sz="4730"/>
            </a:pPr>
            <a:r>
              <a:t>5.1. Perceptron</a:t>
            </a:r>
          </a:p>
          <a:p>
            <a:pPr algn="l" defTabSz="251206">
              <a:defRPr spc="141" sz="4730"/>
            </a:pPr>
            <a:r>
              <a:t>5.2. Funciones de activación</a:t>
            </a:r>
          </a:p>
          <a:p>
            <a:pPr algn="l" defTabSz="251206">
              <a:defRPr spc="141" sz="4730"/>
            </a:pPr>
            <a:r>
              <a:t>5.3. Profundidad de redes y algoritmo Backpropagation</a:t>
            </a:r>
          </a:p>
          <a:p>
            <a:pPr algn="l" defTabSz="251206">
              <a:defRPr spc="141" sz="4730"/>
            </a:pPr>
            <a:r>
              <a:t>5.4. Entrenamiento y ajuste de redes</a:t>
            </a:r>
          </a:p>
          <a:p>
            <a:pPr algn="l" defTabSz="251206">
              <a:defRPr spc="141" sz="4730"/>
            </a:pPr>
            <a:r>
              <a:t>5.5. Algoritmos de aceleramiento de redes</a:t>
            </a:r>
          </a:p>
          <a:p>
            <a:pPr algn="l" defTabSz="251206">
              <a:defRPr spc="141" sz="4730"/>
            </a:pPr>
            <a:r>
              <a:t>5.6. Aplicación con TensorFlow</a:t>
            </a:r>
          </a:p>
        </p:txBody>
      </p:sp>
      <p:pic>
        <p:nvPicPr>
          <p:cNvPr id="28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881825" y="313208"/>
            <a:ext cx="8298608" cy="6223956"/>
          </a:xfrm>
          <a:prstGeom prst="rect">
            <a:avLst/>
          </a:prstGeom>
          <a:ln w="12700">
            <a:miter lim="400000"/>
          </a:ln>
        </p:spPr>
      </p:pic>
      <p:pic>
        <p:nvPicPr>
          <p:cNvPr id="288" name="Neural Network 3D Simulation" descr="Neural Network 3D Simulation"/>
          <p:cNvPicPr>
            <a:picLocks noChangeAspect="0"/>
          </p:cNvPicPr>
          <p:nvPr>
            <a:videoFile xmlns:mc="http://schemas.openxmlformats.org/markup-compatibility/2006" xmlns:aiw="http://developer.apple.com/namespaces/iwork" r:link="rId3" mc:Ignorable="aiw" aiw:title="Neural Network 3D Simulation" aiw:author="Denis Dmitriev"/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375687" y="426256"/>
            <a:ext cx="21632626" cy="12168353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Class="mediacall" nodeType="afterEffect" presetSubtype="0" presetID="1" grpId="3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" dur="1" fill="hold"/>
                                        <p:tgtEl>
                                          <p:spTgt spid="2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80000">
                <p:cTn id="14" fill="hold" display="0">
                  <p:stCondLst>
                    <p:cond delay="indefinite"/>
                  </p:stCondLst>
                </p:cTn>
                <p:tgtEl>
                  <p:spTgt spid="288"/>
                </p:tgtEl>
              </p:cMediaNode>
            </p:video>
            <p:seq concurrent="1" prevAc="none" nextAc="seek">
              <p:cTn id="15" evtFilter="cancelBubble" nodeType="interactiveSeq" restart="whenNotActive" fill="hold">
                <p:stCondLst>
                  <p:cond delay="0" evt="onClick">
                    <p:tgtEl>
                      <p:spTgt spid="288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9" dur="1" fill="hold"/>
                                        <p:tgtEl>
                                          <p:spTgt spid="2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288"/>
                  </p:tgtEl>
                </p:cond>
              </p:nextCondLst>
            </p:seq>
          </p:childTnLst>
        </p:cTn>
      </p:par>
    </p:tnLst>
    <p:bldLst>
      <p:bldP build="whole" bldLvl="1" animBg="1" rev="0" advAuto="0" spid="288" grpId="2"/>
      <p:bldP build="whole" bldLvl="1" animBg="1" rev="0" advAuto="0" spid="287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DATA SCIENCE PYTHON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DATA SCIENCE PYTHON </a:t>
            </a:r>
          </a:p>
        </p:txBody>
      </p:sp>
      <p:sp>
        <p:nvSpPr>
          <p:cNvPr id="291" name="UNAM FC"/>
          <p:cNvSpPr txBox="1"/>
          <p:nvPr>
            <p:ph type="body" idx="2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UNAM FC</a:t>
            </a:r>
          </a:p>
        </p:txBody>
      </p:sp>
      <p:sp>
        <p:nvSpPr>
          <p:cNvPr id="292" name="Arrigo Coen 2021"/>
          <p:cNvSpPr txBox="1"/>
          <p:nvPr>
            <p:ph type="body" idx="23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Arrigo Coen 2021</a:t>
            </a:r>
          </a:p>
        </p:txBody>
      </p:sp>
      <p:sp>
        <p:nvSpPr>
          <p:cNvPr id="293" name="Gracias por su tiempo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Gracias por su tiempo</a:t>
            </a:r>
          </a:p>
        </p:txBody>
      </p:sp>
      <p:sp>
        <p:nvSpPr>
          <p:cNvPr id="294" name="Robots funny"/>
          <p:cNvSpPr txBox="1"/>
          <p:nvPr>
            <p:ph type="subTitle" sz="quarter" idx="1"/>
          </p:nvPr>
        </p:nvSpPr>
        <p:spPr>
          <a:xfrm>
            <a:off x="1856273" y="6747954"/>
            <a:ext cx="20205701" cy="1614554"/>
          </a:xfrm>
          <a:prstGeom prst="rect">
            <a:avLst/>
          </a:prstGeom>
        </p:spPr>
        <p:txBody>
          <a:bodyPr/>
          <a:lstStyle>
            <a:lvl1pPr>
              <a:defRPr u="sng">
                <a:hlinkClick r:id="rId2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2" invalidUrl="" action="" tgtFrame="" tooltip="" history="1" highlightClick="0" endSnd="0"/>
              </a:rPr>
              <a:t>Robots funny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DATA SCIENCE PYTHON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DATA SCIENCE PYTHON </a:t>
            </a:r>
          </a:p>
        </p:txBody>
      </p:sp>
      <p:sp>
        <p:nvSpPr>
          <p:cNvPr id="199" name="UNAM FC"/>
          <p:cNvSpPr txBox="1"/>
          <p:nvPr>
            <p:ph type="body" idx="2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UNAM FC</a:t>
            </a:r>
          </a:p>
        </p:txBody>
      </p:sp>
      <p:sp>
        <p:nvSpPr>
          <p:cNvPr id="200" name="Arrigo Coen"/>
          <p:cNvSpPr txBox="1"/>
          <p:nvPr>
            <p:ph type="body" idx="23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Arrigo Coen</a:t>
            </a:r>
          </a:p>
        </p:txBody>
      </p:sp>
      <p:sp>
        <p:nvSpPr>
          <p:cNvPr id="201" name="Presentation Subtitle"/>
          <p:cNvSpPr txBox="1"/>
          <p:nvPr>
            <p:ph type="body" sz="quarter" idx="1"/>
          </p:nvPr>
        </p:nvSpPr>
        <p:spPr>
          <a:xfrm>
            <a:off x="2293146" y="145223"/>
            <a:ext cx="20205701" cy="1471964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02" name="El objetivo de este curso es preparar a los alumnos con las herramientas prácticas básicas para…"/>
          <p:cNvSpPr txBox="1"/>
          <p:nvPr>
            <p:ph type="title"/>
          </p:nvPr>
        </p:nvSpPr>
        <p:spPr>
          <a:xfrm>
            <a:off x="1807731" y="2035214"/>
            <a:ext cx="20205701" cy="6635423"/>
          </a:xfrm>
          <a:prstGeom prst="rect">
            <a:avLst/>
          </a:prstGeom>
        </p:spPr>
        <p:txBody>
          <a:bodyPr/>
          <a:lstStyle/>
          <a:p>
            <a:pPr algn="l" defTabSz="262889">
              <a:defRPr spc="148" sz="4950"/>
            </a:pPr>
            <a:r>
              <a:t>El </a:t>
            </a:r>
            <a:r>
              <a:rPr>
                <a:solidFill>
                  <a:srgbClr val="9BA4FF"/>
                </a:solidFill>
              </a:rPr>
              <a:t>objetivo de este curso</a:t>
            </a:r>
            <a:r>
              <a:t> es preparar a los alumnos con las herramientas prácticas básicas para</a:t>
            </a:r>
          </a:p>
          <a:p>
            <a:pPr algn="l" defTabSz="262889">
              <a:defRPr spc="148" sz="4950"/>
            </a:pPr>
            <a:r>
              <a:t>realizar un análisis de Ciencia de Datos utilizando el software Python. </a:t>
            </a:r>
          </a:p>
          <a:p>
            <a:pPr algn="l" defTabSz="262889">
              <a:defRPr spc="148" sz="4950"/>
            </a:pPr>
          </a:p>
          <a:p>
            <a:pPr algn="l" defTabSz="262889">
              <a:defRPr spc="148" sz="4950"/>
            </a:pPr>
            <a:r>
              <a:t>En particular, se utilizarán las </a:t>
            </a:r>
            <a:r>
              <a:rPr>
                <a:solidFill>
                  <a:srgbClr val="D6BAFF"/>
                </a:solidFill>
              </a:rPr>
              <a:t>bibliotecas</a:t>
            </a:r>
            <a:r>
              <a:t> Keras, Scikit-learn y TensorFlow para el desarrollo de los proyectos.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La gráfica más aterrorizante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La gráfica más aterrorizante…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DATA SCIENCE PYTHON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DATA SCIENCE PYTHON </a:t>
            </a:r>
          </a:p>
        </p:txBody>
      </p:sp>
      <p:sp>
        <p:nvSpPr>
          <p:cNvPr id="207" name="UNAM"/>
          <p:cNvSpPr txBox="1"/>
          <p:nvPr>
            <p:ph type="body" idx="2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UNAM</a:t>
            </a:r>
          </a:p>
        </p:txBody>
      </p:sp>
      <p:sp>
        <p:nvSpPr>
          <p:cNvPr id="208" name="Arrigo Coen"/>
          <p:cNvSpPr txBox="1"/>
          <p:nvPr>
            <p:ph type="body" idx="23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Arrigo Coen</a:t>
            </a:r>
          </a:p>
        </p:txBody>
      </p:sp>
      <p:sp>
        <p:nvSpPr>
          <p:cNvPr id="209" name="Presentation Subtitle"/>
          <p:cNvSpPr txBox="1"/>
          <p:nvPr>
            <p:ph type="body" sz="quarter" idx="1"/>
          </p:nvPr>
        </p:nvSpPr>
        <p:spPr>
          <a:xfrm>
            <a:off x="2293146" y="145223"/>
            <a:ext cx="20205701" cy="1471964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1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817209" y="1588784"/>
            <a:ext cx="15081895" cy="9847590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sp>
        <p:nvSpPr>
          <p:cNvPr id="211" name="Mejor tecnología mejora los trabajos de los caballos"/>
          <p:cNvSpPr txBox="1"/>
          <p:nvPr>
            <p:ph type="title"/>
          </p:nvPr>
        </p:nvSpPr>
        <p:spPr>
          <a:xfrm>
            <a:off x="2089150" y="1576084"/>
            <a:ext cx="6411453" cy="5930876"/>
          </a:xfrm>
          <a:prstGeom prst="rect">
            <a:avLst/>
          </a:prstGeom>
        </p:spPr>
        <p:txBody>
          <a:bodyPr/>
          <a:lstStyle>
            <a:lvl1pPr algn="l" defTabSz="327152">
              <a:defRPr spc="184" sz="6160">
                <a:solidFill>
                  <a:schemeClr val="accent4">
                    <a:hueOff val="265598"/>
                    <a:satOff val="58489"/>
                    <a:lumOff val="29694"/>
                  </a:schemeClr>
                </a:solidFill>
              </a:defRPr>
            </a:lvl1pPr>
          </a:lstStyle>
          <a:p>
            <a:pPr>
              <a:defRPr>
                <a:solidFill>
                  <a:srgbClr val="FFFFFF"/>
                </a:solidFill>
              </a:defRPr>
            </a:pPr>
            <a:r>
              <a:rPr>
                <a:solidFill>
                  <a:schemeClr val="accent4">
                    <a:hueOff val="265598"/>
                    <a:satOff val="58489"/>
                    <a:lumOff val="29694"/>
                  </a:schemeClr>
                </a:solidFill>
              </a:rPr>
              <a:t>Mejor tecnología mejora los trabajos de los caballos</a:t>
            </a:r>
            <a:endParaRPr>
              <a:solidFill>
                <a:schemeClr val="accent4">
                  <a:hueOff val="265598"/>
                  <a:satOff val="58489"/>
                  <a:lumOff val="29694"/>
                </a:schemeClr>
              </a:solidFill>
            </a:endParaRPr>
          </a:p>
        </p:txBody>
      </p:sp>
      <p:pic>
        <p:nvPicPr>
          <p:cNvPr id="212" name="giphy.gif" descr="giphy.gif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936379" y="6720474"/>
            <a:ext cx="3746527" cy="439976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12" grpId="2"/>
      <p:bldP build="whole" bldLvl="1" animBg="1" rev="0" advAuto="0" spid="211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DATA SCIENCE PYTHON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DATA SCIENCE PYTHON </a:t>
            </a:r>
          </a:p>
        </p:txBody>
      </p:sp>
      <p:sp>
        <p:nvSpPr>
          <p:cNvPr id="215" name="UNAM"/>
          <p:cNvSpPr txBox="1"/>
          <p:nvPr>
            <p:ph type="body" idx="2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UNAM</a:t>
            </a:r>
          </a:p>
        </p:txBody>
      </p:sp>
      <p:sp>
        <p:nvSpPr>
          <p:cNvPr id="216" name="Arrigo Coen"/>
          <p:cNvSpPr txBox="1"/>
          <p:nvPr>
            <p:ph type="body" idx="23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Arrigo Coen</a:t>
            </a:r>
          </a:p>
        </p:txBody>
      </p:sp>
      <p:sp>
        <p:nvSpPr>
          <p:cNvPr id="217" name="Presentation Subtitle"/>
          <p:cNvSpPr txBox="1"/>
          <p:nvPr>
            <p:ph type="body" sz="quarter" idx="1"/>
          </p:nvPr>
        </p:nvSpPr>
        <p:spPr>
          <a:xfrm>
            <a:off x="2293146" y="145223"/>
            <a:ext cx="20205701" cy="1471964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1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817209" y="1588784"/>
            <a:ext cx="15081895" cy="9847590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sp>
        <p:nvSpPr>
          <p:cNvPr id="219" name="Mejor tecnología mejora los trabajos de los caballos…"/>
          <p:cNvSpPr txBox="1"/>
          <p:nvPr>
            <p:ph type="title"/>
          </p:nvPr>
        </p:nvSpPr>
        <p:spPr>
          <a:xfrm>
            <a:off x="2089150" y="1576084"/>
            <a:ext cx="6411453" cy="6599395"/>
          </a:xfrm>
          <a:prstGeom prst="rect">
            <a:avLst/>
          </a:prstGeom>
        </p:spPr>
        <p:txBody>
          <a:bodyPr/>
          <a:lstStyle/>
          <a:p>
            <a:pPr algn="l" defTabSz="327152">
              <a:defRPr spc="184" sz="6160"/>
            </a:pPr>
            <a:r>
              <a:rPr>
                <a:solidFill>
                  <a:schemeClr val="accent4">
                    <a:hueOff val="265598"/>
                    <a:satOff val="58489"/>
                    <a:lumOff val="29694"/>
                  </a:schemeClr>
                </a:solidFill>
              </a:rPr>
              <a:t>Mejor tecnología mejora los trabajos de los </a:t>
            </a:r>
            <a:r>
              <a:rPr strike="sngStrike">
                <a:solidFill>
                  <a:schemeClr val="accent4"/>
                </a:solidFill>
              </a:rPr>
              <a:t>caballos</a:t>
            </a:r>
            <a:endParaRPr>
              <a:solidFill>
                <a:schemeClr val="accent4">
                  <a:hueOff val="265598"/>
                  <a:satOff val="58489"/>
                  <a:lumOff val="29694"/>
                </a:schemeClr>
              </a:solidFill>
            </a:endParaRPr>
          </a:p>
          <a:p>
            <a:pPr algn="l" defTabSz="327152">
              <a:defRPr spc="184" sz="6160"/>
            </a:pPr>
            <a:r>
              <a:rPr>
                <a:solidFill>
                  <a:schemeClr val="accent4">
                    <a:hueOff val="265598"/>
                    <a:satOff val="58489"/>
                    <a:lumOff val="29694"/>
                  </a:schemeClr>
                </a:solidFill>
              </a:rPr>
              <a:t>Humanos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DATA SCIENCE PYTHON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DATA SCIENCE PYTHON </a:t>
            </a:r>
          </a:p>
        </p:txBody>
      </p:sp>
      <p:sp>
        <p:nvSpPr>
          <p:cNvPr id="222" name="UNAM"/>
          <p:cNvSpPr txBox="1"/>
          <p:nvPr>
            <p:ph type="body" idx="2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UNAM</a:t>
            </a:r>
          </a:p>
        </p:txBody>
      </p:sp>
      <p:sp>
        <p:nvSpPr>
          <p:cNvPr id="223" name="Arrigo Coen"/>
          <p:cNvSpPr txBox="1"/>
          <p:nvPr>
            <p:ph type="body" idx="23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Arrigo Coen</a:t>
            </a:r>
          </a:p>
        </p:txBody>
      </p:sp>
      <p:sp>
        <p:nvSpPr>
          <p:cNvPr id="224" name="Presentation Subtitle"/>
          <p:cNvSpPr txBox="1"/>
          <p:nvPr>
            <p:ph type="body" sz="quarter" idx="1"/>
          </p:nvPr>
        </p:nvSpPr>
        <p:spPr>
          <a:xfrm>
            <a:off x="2293146" y="216518"/>
            <a:ext cx="20205701" cy="1471964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2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817209" y="1588784"/>
            <a:ext cx="15081895" cy="9847590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sp>
        <p:nvSpPr>
          <p:cNvPr id="226" name="Mejor tecnología mejora los trabajos de los caballos…"/>
          <p:cNvSpPr txBox="1"/>
          <p:nvPr>
            <p:ph type="title"/>
          </p:nvPr>
        </p:nvSpPr>
        <p:spPr>
          <a:xfrm>
            <a:off x="2089150" y="1576084"/>
            <a:ext cx="6411453" cy="6599395"/>
          </a:xfrm>
          <a:prstGeom prst="rect">
            <a:avLst/>
          </a:prstGeom>
        </p:spPr>
        <p:txBody>
          <a:bodyPr/>
          <a:lstStyle/>
          <a:p>
            <a:pPr algn="l" defTabSz="327152">
              <a:defRPr spc="184" sz="6160"/>
            </a:pPr>
            <a:r>
              <a:rPr>
                <a:solidFill>
                  <a:schemeClr val="accent4">
                    <a:hueOff val="265598"/>
                    <a:satOff val="58489"/>
                    <a:lumOff val="29694"/>
                  </a:schemeClr>
                </a:solidFill>
              </a:rPr>
              <a:t>Mejor tecnología mejora los trabajos de los </a:t>
            </a:r>
            <a:r>
              <a:rPr strike="sngStrike">
                <a:solidFill>
                  <a:schemeClr val="accent4"/>
                </a:solidFill>
              </a:rPr>
              <a:t>caballos</a:t>
            </a:r>
            <a:endParaRPr>
              <a:solidFill>
                <a:schemeClr val="accent4">
                  <a:hueOff val="265598"/>
                  <a:satOff val="58489"/>
                  <a:lumOff val="29694"/>
                </a:schemeClr>
              </a:solidFill>
            </a:endParaRPr>
          </a:p>
          <a:p>
            <a:pPr algn="l" defTabSz="327152">
              <a:defRPr spc="184" sz="6160"/>
            </a:pPr>
            <a:r>
              <a:rPr>
                <a:solidFill>
                  <a:schemeClr val="accent4">
                    <a:hueOff val="265598"/>
                    <a:satOff val="58489"/>
                    <a:lumOff val="29694"/>
                  </a:schemeClr>
                </a:solidFill>
              </a:rPr>
              <a:t>Humanos</a:t>
            </a:r>
          </a:p>
        </p:txBody>
      </p:sp>
      <p:pic>
        <p:nvPicPr>
          <p:cNvPr id="227" name="Robot built by Boston Dynamics can run and jump" descr="Robot built by Boston Dynamics can run and jump"/>
          <p:cNvPicPr>
            <a:picLocks noChangeAspect="0"/>
          </p:cNvPicPr>
          <p:nvPr>
            <a:videoFile xmlns:mc="http://schemas.openxmlformats.org/markup-compatibility/2006" xmlns:aiw="http://developer.apple.com/namespaces/iwork" r:link="rId3" mc:Ignorable="aiw" aiw:title="Robot built by Boston Dynamics can run and jump" aiw:author="Guardian News"/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9056521" y="1915874"/>
            <a:ext cx="14603271" cy="8214341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xit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Class="mediacall" nodeType="afterEffect" presetSubtype="0" presetID="1" grpId="3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" dur="1" fill="hold"/>
                                        <p:tgtEl>
                                          <p:spTgt spid="2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80000">
                <p:cTn id="14" fill="hold" display="0">
                  <p:stCondLst>
                    <p:cond delay="indefinite"/>
                  </p:stCondLst>
                </p:cTn>
                <p:tgtEl>
                  <p:spTgt spid="227"/>
                </p:tgtEl>
              </p:cMediaNode>
            </p:video>
            <p:seq concurrent="1" prevAc="none" nextAc="seek">
              <p:cTn id="15" evtFilter="cancelBubble" nodeType="interactiveSeq" restart="whenNotActive" fill="hold">
                <p:stCondLst>
                  <p:cond delay="0" evt="onClick">
                    <p:tgtEl>
                      <p:spTgt spid="227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9" dur="1" fill="hold"/>
                                        <p:tgtEl>
                                          <p:spTgt spid="2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227"/>
                  </p:tgtEl>
                </p:cond>
              </p:nextCondLst>
            </p:seq>
          </p:childTnLst>
        </p:cTn>
      </p:par>
    </p:tnLst>
    <p:bldLst>
      <p:bldP build="whole" bldLvl="1" animBg="1" rev="0" advAuto="0" spid="227" grpId="2"/>
      <p:bldP build="whole" bldLvl="1" animBg="1" rev="0" advAuto="0" spid="225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DATA SCIENCE PYTHON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DATA SCIENCE PYTHON </a:t>
            </a:r>
          </a:p>
        </p:txBody>
      </p:sp>
      <p:sp>
        <p:nvSpPr>
          <p:cNvPr id="230" name="UNAM"/>
          <p:cNvSpPr txBox="1"/>
          <p:nvPr>
            <p:ph type="body" idx="2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UNAM</a:t>
            </a:r>
          </a:p>
        </p:txBody>
      </p:sp>
      <p:sp>
        <p:nvSpPr>
          <p:cNvPr id="231" name="Arrigo Coen"/>
          <p:cNvSpPr txBox="1"/>
          <p:nvPr>
            <p:ph type="body" idx="23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Arrigo Coen</a:t>
            </a:r>
          </a:p>
        </p:txBody>
      </p:sp>
      <p:sp>
        <p:nvSpPr>
          <p:cNvPr id="232" name="Presentation Subtitle"/>
          <p:cNvSpPr txBox="1"/>
          <p:nvPr>
            <p:ph type="body" sz="quarter" idx="1"/>
          </p:nvPr>
        </p:nvSpPr>
        <p:spPr>
          <a:xfrm>
            <a:off x="2293146" y="145223"/>
            <a:ext cx="20205701" cy="1471964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33" name="En muchos casos es imposible enseñar a una máquina todos los posibles eventos a los que se puede enfrentar…"/>
          <p:cNvSpPr txBox="1"/>
          <p:nvPr>
            <p:ph type="title"/>
          </p:nvPr>
        </p:nvSpPr>
        <p:spPr>
          <a:xfrm>
            <a:off x="1063429" y="1048205"/>
            <a:ext cx="19952753" cy="7060349"/>
          </a:xfrm>
          <a:prstGeom prst="rect">
            <a:avLst/>
          </a:prstGeom>
        </p:spPr>
        <p:txBody>
          <a:bodyPr/>
          <a:lstStyle/>
          <a:p>
            <a:pPr algn="l" defTabSz="262889">
              <a:defRPr spc="148" sz="4950"/>
            </a:pPr>
            <a:r>
              <a:t>En muchos casos es </a:t>
            </a:r>
            <a:r>
              <a:rPr>
                <a:solidFill>
                  <a:schemeClr val="accent4">
                    <a:hueOff val="265598"/>
                    <a:satOff val="58489"/>
                    <a:lumOff val="29694"/>
                  </a:schemeClr>
                </a:solidFill>
              </a:rPr>
              <a:t>imposible enseñar</a:t>
            </a:r>
            <a:r>
              <a:t> a una máquina todos los posibles eventos a los que se puede enfrentar</a:t>
            </a:r>
          </a:p>
          <a:p>
            <a:pPr algn="l" defTabSz="262889">
              <a:defRPr spc="148" sz="4950"/>
            </a:pPr>
            <a:r>
              <a:t>  </a:t>
            </a:r>
          </a:p>
          <a:p>
            <a:pPr algn="l" defTabSz="262889">
              <a:defRPr spc="148" sz="4950"/>
            </a:pPr>
            <a:r>
              <a:t>Pero</a:t>
            </a:r>
            <a:r>
              <a:rPr>
                <a:solidFill>
                  <a:srgbClr val="373B61"/>
                </a:solidFill>
              </a:rPr>
              <a:t> </a:t>
            </a:r>
            <a:r>
              <a:rPr>
                <a:solidFill>
                  <a:srgbClr val="9BA4FF"/>
                </a:solidFill>
              </a:rPr>
              <a:t>es posible enseñarle</a:t>
            </a:r>
            <a:r>
              <a:rPr>
                <a:solidFill>
                  <a:srgbClr val="868FFF"/>
                </a:solidFill>
              </a:rPr>
              <a:t> </a:t>
            </a:r>
            <a:r>
              <a:t>algunos </a:t>
            </a:r>
            <a:r>
              <a:rPr>
                <a:solidFill>
                  <a:schemeClr val="accent5"/>
                </a:solidFill>
              </a:rPr>
              <a:t>ejemplos</a:t>
            </a:r>
            <a:r>
              <a:t> de cómo debería actuar y también tener una función </a:t>
            </a:r>
            <a:r>
              <a:rPr>
                <a:solidFill>
                  <a:schemeClr val="accent5"/>
                </a:solidFill>
              </a:rPr>
              <a:t>CALIFICADORA</a:t>
            </a:r>
            <a:r>
              <a:t> sus acciones con respecto a estos ejemplos.</a:t>
            </a:r>
          </a:p>
        </p:txBody>
      </p:sp>
      <p:grpSp>
        <p:nvGrpSpPr>
          <p:cNvPr id="236" name="Image Gallery"/>
          <p:cNvGrpSpPr/>
          <p:nvPr/>
        </p:nvGrpSpPr>
        <p:grpSpPr>
          <a:xfrm>
            <a:off x="20221130" y="1236973"/>
            <a:ext cx="2794001" cy="3350285"/>
            <a:chOff x="0" y="0"/>
            <a:chExt cx="2794000" cy="3350284"/>
          </a:xfrm>
        </p:grpSpPr>
        <p:pic>
          <p:nvPicPr>
            <p:cNvPr id="234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676" r="0" b="676"/>
            <a:stretch>
              <a:fillRect/>
            </a:stretch>
          </p:blipFill>
          <p:spPr>
            <a:xfrm>
              <a:off x="0" y="0"/>
              <a:ext cx="2794000" cy="27561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35" name="Caption"/>
            <p:cNvSpPr/>
            <p:nvPr/>
          </p:nvSpPr>
          <p:spPr>
            <a:xfrm>
              <a:off x="0" y="2832378"/>
              <a:ext cx="2794000" cy="51790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6200" tIns="76200" rIns="76200" bIns="76200" numCol="1" anchor="t">
              <a:noAutofit/>
            </a:bodyPr>
            <a:lstStyle>
              <a:lvl1pPr>
                <a:defRPr>
                  <a:solidFill>
                    <a:srgbClr val="5E5E5E"/>
                  </a:solidFill>
                </a:defRPr>
              </a:lvl1pPr>
            </a:lstStyle>
            <a:p>
              <a:pPr/>
              <a:r>
                <a:t>Caption</a:t>
              </a:r>
            </a:p>
          </p:txBody>
        </p:sp>
      </p:grpSp>
      <p:pic>
        <p:nvPicPr>
          <p:cNvPr id="237" name="200.gif" descr="200.gif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168162" y="6964377"/>
            <a:ext cx="5400457" cy="409125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37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DATA SCIENCE PYTHON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DATA SCIENCE PYTHON </a:t>
            </a:r>
          </a:p>
        </p:txBody>
      </p:sp>
      <p:sp>
        <p:nvSpPr>
          <p:cNvPr id="240" name="UNAM"/>
          <p:cNvSpPr txBox="1"/>
          <p:nvPr>
            <p:ph type="body" idx="2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UNAM</a:t>
            </a:r>
          </a:p>
        </p:txBody>
      </p:sp>
      <p:sp>
        <p:nvSpPr>
          <p:cNvPr id="241" name="Arrigo Coen"/>
          <p:cNvSpPr txBox="1"/>
          <p:nvPr>
            <p:ph type="body" idx="23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Arrigo Coen</a:t>
            </a:r>
          </a:p>
        </p:txBody>
      </p:sp>
      <p:sp>
        <p:nvSpPr>
          <p:cNvPr id="242" name="MODULO 1"/>
          <p:cNvSpPr txBox="1"/>
          <p:nvPr>
            <p:ph type="body" sz="quarter" idx="1"/>
          </p:nvPr>
        </p:nvSpPr>
        <p:spPr>
          <a:xfrm>
            <a:off x="2293146" y="145223"/>
            <a:ext cx="20205701" cy="1471964"/>
          </a:xfrm>
          <a:prstGeom prst="rect">
            <a:avLst/>
          </a:prstGeom>
        </p:spPr>
        <p:txBody>
          <a:bodyPr/>
          <a:lstStyle/>
          <a:p>
            <a:pPr/>
            <a:r>
              <a:t>MODULO 1</a:t>
            </a:r>
          </a:p>
        </p:txBody>
      </p:sp>
      <p:sp>
        <p:nvSpPr>
          <p:cNvPr id="243" name="1. Aspectos generales de Python para Ciencia de Datos…"/>
          <p:cNvSpPr txBox="1"/>
          <p:nvPr>
            <p:ph type="title"/>
          </p:nvPr>
        </p:nvSpPr>
        <p:spPr>
          <a:xfrm>
            <a:off x="1807731" y="2035214"/>
            <a:ext cx="20205701" cy="6635423"/>
          </a:xfrm>
          <a:prstGeom prst="rect">
            <a:avLst/>
          </a:prstGeom>
        </p:spPr>
        <p:txBody>
          <a:bodyPr/>
          <a:lstStyle/>
          <a:p>
            <a:pPr algn="l" defTabSz="233679">
              <a:defRPr spc="132" sz="4400"/>
            </a:pPr>
            <a:r>
              <a:t>1. </a:t>
            </a:r>
            <a:r>
              <a:rPr>
                <a:solidFill>
                  <a:schemeClr val="accent4">
                    <a:hueOff val="265598"/>
                    <a:satOff val="58489"/>
                    <a:lumOff val="29694"/>
                  </a:schemeClr>
                </a:solidFill>
              </a:rPr>
              <a:t>Aspectos generales de Python para Ciencia de Datos</a:t>
            </a:r>
            <a:endParaRPr>
              <a:solidFill>
                <a:schemeClr val="accent2">
                  <a:hueOff val="-40273"/>
                  <a:satOff val="-12960"/>
                  <a:lumOff val="27553"/>
                </a:schemeClr>
              </a:solidFill>
            </a:endParaRPr>
          </a:p>
          <a:p>
            <a:pPr algn="l" defTabSz="233679">
              <a:defRPr spc="132" sz="4400"/>
            </a:pPr>
          </a:p>
          <a:p>
            <a:pPr algn="l" defTabSz="233679">
              <a:defRPr spc="132" sz="4400"/>
            </a:pPr>
            <a:r>
              <a:t>1.1. Jupyter Notebook</a:t>
            </a:r>
          </a:p>
          <a:p>
            <a:pPr algn="l" defTabSz="233679">
              <a:defRPr spc="132" sz="4400"/>
            </a:pPr>
            <a:r>
              <a:t>1.2. Las herramientas Git y GitHub</a:t>
            </a:r>
          </a:p>
          <a:p>
            <a:pPr algn="l" defTabSz="233679">
              <a:defRPr spc="132" sz="4400"/>
            </a:pPr>
            <a:r>
              <a:t>1.3. Aritmética y variables</a:t>
            </a:r>
          </a:p>
          <a:p>
            <a:pPr algn="l" defTabSz="233679">
              <a:defRPr spc="132" sz="4400"/>
            </a:pPr>
            <a:r>
              <a:t>1.4. Condicionales y control de flujo</a:t>
            </a:r>
          </a:p>
          <a:p>
            <a:pPr algn="l" defTabSz="233679">
              <a:defRPr spc="132" sz="4400"/>
            </a:pPr>
            <a:r>
              <a:t>1.5. Funciones</a:t>
            </a:r>
          </a:p>
          <a:p>
            <a:pPr algn="l" defTabSz="233679">
              <a:defRPr spc="132" sz="4400"/>
            </a:pPr>
            <a:r>
              <a:t>1.6. generalidades de Scikit-learn y TensorFlow</a:t>
            </a:r>
          </a:p>
          <a:p>
            <a:pPr algn="l" defTabSz="233679">
              <a:defRPr spc="132" sz="4400"/>
            </a:pPr>
            <a:r>
              <a:t>1.7. El modelo CRISP-DM para realizar un proyecto </a:t>
            </a:r>
          </a:p>
          <a:p>
            <a:pPr algn="l" defTabSz="233679">
              <a:defRPr spc="132" sz="4400"/>
            </a:pPr>
          </a:p>
          <a:p>
            <a:pPr algn="l" defTabSz="233679">
              <a:defRPr spc="132" sz="4400"/>
            </a:pPr>
            <a:r>
              <a:t>1.6. Las herramientas Git y GitHub</a:t>
            </a:r>
          </a:p>
          <a:p>
            <a:pPr algn="l" defTabSz="233679">
              <a:defRPr spc="132" sz="4400"/>
            </a:pPr>
            <a:r>
              <a:t>1.7. El modelo CRISP-DM para realizar un proyecto</a:t>
            </a:r>
          </a:p>
        </p:txBody>
      </p:sp>
      <p:pic>
        <p:nvPicPr>
          <p:cNvPr id="24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3597" y="8546733"/>
            <a:ext cx="4729803" cy="2364902"/>
          </a:xfrm>
          <a:prstGeom prst="rect">
            <a:avLst/>
          </a:prstGeom>
          <a:ln w="12700">
            <a:miter lim="400000"/>
          </a:ln>
        </p:spPr>
      </p:pic>
      <p:pic>
        <p:nvPicPr>
          <p:cNvPr id="245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925283" y="8815319"/>
            <a:ext cx="3895367" cy="2596912"/>
          </a:xfrm>
          <a:prstGeom prst="rect">
            <a:avLst/>
          </a:prstGeom>
          <a:ln w="12700">
            <a:miter lim="400000"/>
          </a:ln>
        </p:spPr>
      </p:pic>
      <p:pic>
        <p:nvPicPr>
          <p:cNvPr id="246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260171" y="8200035"/>
            <a:ext cx="3058297" cy="3058297"/>
          </a:xfrm>
          <a:prstGeom prst="rect">
            <a:avLst/>
          </a:prstGeom>
          <a:ln w="12700">
            <a:miter lim="400000"/>
          </a:ln>
        </p:spPr>
      </p:pic>
      <p:pic>
        <p:nvPicPr>
          <p:cNvPr id="247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2757988" y="8427342"/>
            <a:ext cx="6019801" cy="3009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48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9311087" y="7430739"/>
            <a:ext cx="4315383" cy="431538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44" grpId="1"/>
      <p:bldP build="whole" bldLvl="1" animBg="1" rev="0" advAuto="0" spid="245" grpId="2"/>
      <p:bldP build="whole" bldLvl="1" animBg="1" rev="0" advAuto="0" spid="247" grpId="4"/>
      <p:bldP build="whole" bldLvl="1" animBg="1" rev="0" advAuto="0" spid="248" grpId="5"/>
      <p:bldP build="whole" bldLvl="1" animBg="1" rev="0" advAuto="0" spid="246" grpId="3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DATA SCIENCE PYTHON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DATA SCIENCE PYTHON </a:t>
            </a:r>
          </a:p>
        </p:txBody>
      </p:sp>
      <p:sp>
        <p:nvSpPr>
          <p:cNvPr id="251" name="UNAM"/>
          <p:cNvSpPr txBox="1"/>
          <p:nvPr>
            <p:ph type="body" idx="2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UNAM</a:t>
            </a:r>
          </a:p>
        </p:txBody>
      </p:sp>
      <p:sp>
        <p:nvSpPr>
          <p:cNvPr id="252" name="Arrigo Coen"/>
          <p:cNvSpPr txBox="1"/>
          <p:nvPr>
            <p:ph type="body" idx="23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Arrigo Coen</a:t>
            </a:r>
          </a:p>
        </p:txBody>
      </p:sp>
      <p:sp>
        <p:nvSpPr>
          <p:cNvPr id="253" name="MODULO 2"/>
          <p:cNvSpPr txBox="1"/>
          <p:nvPr>
            <p:ph type="body" sz="quarter" idx="1"/>
          </p:nvPr>
        </p:nvSpPr>
        <p:spPr>
          <a:xfrm>
            <a:off x="2293146" y="145223"/>
            <a:ext cx="20205701" cy="1471964"/>
          </a:xfrm>
          <a:prstGeom prst="rect">
            <a:avLst/>
          </a:prstGeom>
        </p:spPr>
        <p:txBody>
          <a:bodyPr/>
          <a:lstStyle/>
          <a:p>
            <a:pPr/>
            <a:r>
              <a:t>MODULO 2</a:t>
            </a:r>
          </a:p>
        </p:txBody>
      </p:sp>
      <p:sp>
        <p:nvSpPr>
          <p:cNvPr id="254" name="2. Algoritmos de clasificación…"/>
          <p:cNvSpPr txBox="1"/>
          <p:nvPr>
            <p:ph type="title"/>
          </p:nvPr>
        </p:nvSpPr>
        <p:spPr>
          <a:xfrm>
            <a:off x="1807731" y="2035214"/>
            <a:ext cx="20205701" cy="6635423"/>
          </a:xfrm>
          <a:prstGeom prst="rect">
            <a:avLst/>
          </a:prstGeom>
        </p:spPr>
        <p:txBody>
          <a:bodyPr/>
          <a:lstStyle/>
          <a:p>
            <a:pPr algn="l" defTabSz="233679">
              <a:defRPr spc="132" sz="4400"/>
            </a:pPr>
            <a:r>
              <a:t>2. </a:t>
            </a:r>
            <a:r>
              <a:rPr>
                <a:solidFill>
                  <a:schemeClr val="accent4">
                    <a:hueOff val="265598"/>
                    <a:satOff val="58489"/>
                    <a:lumOff val="29694"/>
                  </a:schemeClr>
                </a:solidFill>
              </a:rPr>
              <a:t>Algoritmos de clasificación</a:t>
            </a:r>
            <a:endParaRPr>
              <a:solidFill>
                <a:schemeClr val="accent4">
                  <a:hueOff val="265598"/>
                  <a:satOff val="58489"/>
                  <a:lumOff val="29694"/>
                </a:schemeClr>
              </a:solidFill>
            </a:endParaRPr>
          </a:p>
          <a:p>
            <a:pPr algn="l" defTabSz="233679">
              <a:defRPr spc="132" sz="4400"/>
            </a:pPr>
          </a:p>
          <a:p>
            <a:pPr algn="l" defTabSz="233679">
              <a:defRPr spc="132" sz="4400"/>
            </a:pPr>
            <a:r>
              <a:t>2.1. Definición y conceptos generales</a:t>
            </a:r>
          </a:p>
          <a:p>
            <a:pPr algn="l" defTabSz="233679">
              <a:defRPr spc="132" sz="4400"/>
            </a:pPr>
            <a:r>
              <a:t>2.2. Algoritmos de clasificación</a:t>
            </a:r>
          </a:p>
          <a:p>
            <a:pPr algn="l" defTabSz="233679">
              <a:defRPr spc="132" sz="4400"/>
            </a:pPr>
            <a:r>
              <a:t>2.3. Generalizaciones de algoritmos de clasificación</a:t>
            </a:r>
          </a:p>
          <a:p>
            <a:pPr algn="l" defTabSz="233679">
              <a:defRPr spc="132" sz="4400"/>
            </a:pPr>
            <a:r>
              <a:t>2.4. Medidas de precisión y error</a:t>
            </a:r>
          </a:p>
          <a:p>
            <a:pPr algn="l" defTabSz="233679">
              <a:defRPr spc="132" sz="4400"/>
            </a:pPr>
            <a:r>
              <a:t>2.5. Curva ROC</a:t>
            </a:r>
          </a:p>
          <a:p>
            <a:pPr algn="l" defTabSz="233679">
              <a:defRPr spc="132" sz="4400"/>
            </a:pPr>
            <a:r>
              <a:t>2.6. Análisis del error</a:t>
            </a:r>
          </a:p>
          <a:p>
            <a:pPr algn="l" defTabSz="233679">
              <a:defRPr spc="132" sz="4400"/>
            </a:pPr>
            <a:r>
              <a:t>2.7. Múltiples clasificadores</a:t>
            </a:r>
          </a:p>
          <a:p>
            <a:pPr algn="l" defTabSz="233679">
              <a:defRPr spc="132" sz="4400"/>
            </a:pPr>
            <a:r>
              <a:t>2.8. Aplicación con Scikit-Learn </a:t>
            </a:r>
          </a:p>
          <a:p>
            <a:pPr algn="l" defTabSz="233679">
              <a:defRPr spc="132" sz="4400"/>
            </a:pPr>
          </a:p>
          <a:p>
            <a:pPr algn="l" defTabSz="233679">
              <a:defRPr spc="132" sz="4400"/>
            </a:pPr>
            <a:r>
              <a:t>1.6. Las herramientas Git y GitHub</a:t>
            </a:r>
          </a:p>
          <a:p>
            <a:pPr algn="l" defTabSz="233679">
              <a:defRPr spc="132" sz="4400"/>
            </a:pPr>
            <a:r>
              <a:t>1.7. El modelo CRISP-DM para realizar un proyecto</a:t>
            </a:r>
          </a:p>
        </p:txBody>
      </p:sp>
      <p:pic>
        <p:nvPicPr>
          <p:cNvPr id="25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32690" y="8207580"/>
            <a:ext cx="5698290" cy="3409234"/>
          </a:xfrm>
          <a:prstGeom prst="rect">
            <a:avLst/>
          </a:prstGeom>
          <a:ln w="12700">
            <a:miter lim="400000"/>
          </a:ln>
        </p:spPr>
      </p:pic>
      <p:pic>
        <p:nvPicPr>
          <p:cNvPr id="256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355438" y="8179224"/>
            <a:ext cx="6019801" cy="3695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57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5019035" y="5895798"/>
            <a:ext cx="5775388" cy="503742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56" grpId="2"/>
      <p:bldP build="whole" bldLvl="1" animBg="1" rev="0" advAuto="0" spid="257" grpId="3"/>
      <p:bldP build="whole" bldLvl="1" animBg="1" rev="0" advAuto="0" spid="255" grpId="1"/>
    </p:bldLst>
  </p:timing>
</p:sld>
</file>

<file path=ppt/theme/theme1.xml><?xml version="1.0" encoding="utf-8"?>
<a:theme xmlns:a="http://schemas.openxmlformats.org/drawingml/2006/main" xmlns:r="http://schemas.openxmlformats.org/officeDocument/2006/relationships" name="24_Briefing">
  <a:themeElements>
    <a:clrScheme name="24_Briefing">
      <a:dk1>
        <a:srgbClr val="002C3A"/>
      </a:dk1>
      <a:lt1>
        <a:srgbClr val="54818F"/>
      </a:lt1>
      <a:dk2>
        <a:srgbClr val="5E5E5E"/>
      </a:dk2>
      <a:lt2>
        <a:srgbClr val="D5D5D5"/>
      </a:lt2>
      <a:accent1>
        <a:srgbClr val="54818F"/>
      </a:accent1>
      <a:accent2>
        <a:srgbClr val="308C8B"/>
      </a:accent2>
      <a:accent3>
        <a:srgbClr val="7A9105"/>
      </a:accent3>
      <a:accent4>
        <a:srgbClr val="C26E6A"/>
      </a:accent4>
      <a:accent5>
        <a:srgbClr val="E4E942"/>
      </a:accent5>
      <a:accent6>
        <a:srgbClr val="5B516A"/>
      </a:accent6>
      <a:hlink>
        <a:srgbClr val="0000FF"/>
      </a:hlink>
      <a:folHlink>
        <a:srgbClr val="FF00FF"/>
      </a:folHlink>
    </a:clrScheme>
    <a:fontScheme name="24_Briefing">
      <a:majorFont>
        <a:latin typeface="Graphik"/>
        <a:ea typeface="Graphik"/>
        <a:cs typeface="Graphik"/>
      </a:majorFont>
      <a:minorFont>
        <a:latin typeface="Graphik"/>
        <a:ea typeface="Graphik"/>
        <a:cs typeface="Graphik"/>
      </a:minorFont>
    </a:fontScheme>
    <a:fmtScheme name="24_Briefing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Graphik Medium"/>
            <a:ea typeface="Graphik Medium"/>
            <a:cs typeface="Graphik Medium"/>
            <a:sym typeface="Graphik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76200" cap="flat">
          <a:solidFill>
            <a:schemeClr val="accent6">
              <a:hueOff val="61929"/>
              <a:satOff val="10820"/>
              <a:lumOff val="-8848"/>
            </a:schemeClr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3556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44" strike="noStrike" sz="2200" u="none" kumimoji="0" normalizeH="0">
            <a:ln>
              <a:noFill/>
            </a:ln>
            <a:solidFill>
              <a:schemeClr val="accent1">
                <a:satOff val="74278"/>
                <a:lumOff val="-33241"/>
              </a:schemeClr>
            </a:solidFill>
            <a:effectLst/>
            <a:uFillTx/>
            <a:latin typeface="Graphik Medium"/>
            <a:ea typeface="Graphik Medium"/>
            <a:cs typeface="Graphik Medium"/>
            <a:sym typeface="Graphik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4_Briefing">
  <a:themeElements>
    <a:clrScheme name="24_Briefing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54818F"/>
      </a:accent1>
      <a:accent2>
        <a:srgbClr val="308C8B"/>
      </a:accent2>
      <a:accent3>
        <a:srgbClr val="7A9105"/>
      </a:accent3>
      <a:accent4>
        <a:srgbClr val="C26E6A"/>
      </a:accent4>
      <a:accent5>
        <a:srgbClr val="E4E942"/>
      </a:accent5>
      <a:accent6>
        <a:srgbClr val="5B516A"/>
      </a:accent6>
      <a:hlink>
        <a:srgbClr val="0000FF"/>
      </a:hlink>
      <a:folHlink>
        <a:srgbClr val="FF00FF"/>
      </a:folHlink>
    </a:clrScheme>
    <a:fontScheme name="24_Briefing">
      <a:majorFont>
        <a:latin typeface="Graphik"/>
        <a:ea typeface="Graphik"/>
        <a:cs typeface="Graphik"/>
      </a:majorFont>
      <a:minorFont>
        <a:latin typeface="Graphik"/>
        <a:ea typeface="Graphik"/>
        <a:cs typeface="Graphik"/>
      </a:minorFont>
    </a:fontScheme>
    <a:fmtScheme name="24_Briefing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Graphik Medium"/>
            <a:ea typeface="Graphik Medium"/>
            <a:cs typeface="Graphik Medium"/>
            <a:sym typeface="Graphik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76200" cap="flat">
          <a:solidFill>
            <a:schemeClr val="accent6">
              <a:hueOff val="61929"/>
              <a:satOff val="10820"/>
              <a:lumOff val="-8848"/>
            </a:schemeClr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3556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44" strike="noStrike" sz="2200" u="none" kumimoji="0" normalizeH="0">
            <a:ln>
              <a:noFill/>
            </a:ln>
            <a:solidFill>
              <a:schemeClr val="accent1">
                <a:satOff val="74278"/>
                <a:lumOff val="-33241"/>
              </a:schemeClr>
            </a:solidFill>
            <a:effectLst/>
            <a:uFillTx/>
            <a:latin typeface="Graphik Medium"/>
            <a:ea typeface="Graphik Medium"/>
            <a:cs typeface="Graphik Medium"/>
            <a:sym typeface="Graphik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